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56" r:id="rId2"/>
    <p:sldId id="275" r:id="rId3"/>
    <p:sldId id="276" r:id="rId4"/>
    <p:sldId id="279" r:id="rId5"/>
    <p:sldId id="278" r:id="rId6"/>
    <p:sldId id="277" r:id="rId7"/>
    <p:sldId id="258" r:id="rId8"/>
    <p:sldId id="259" r:id="rId9"/>
    <p:sldId id="260" r:id="rId10"/>
    <p:sldId id="282" r:id="rId11"/>
    <p:sldId id="283" r:id="rId12"/>
    <p:sldId id="281" r:id="rId13"/>
    <p:sldId id="280" r:id="rId14"/>
    <p:sldId id="264" r:id="rId15"/>
    <p:sldId id="284" r:id="rId16"/>
    <p:sldId id="274" r:id="rId17"/>
    <p:sldId id="28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99FFCC"/>
    <a:srgbClr val="CCFF99"/>
    <a:srgbClr val="99FF66"/>
    <a:srgbClr val="0000CC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71" autoAdjust="0"/>
    <p:restoredTop sz="94660"/>
  </p:normalViewPr>
  <p:slideViewPr>
    <p:cSldViewPr>
      <p:cViewPr varScale="1">
        <p:scale>
          <a:sx n="94" d="100"/>
          <a:sy n="94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FEA855-704E-4F92-9439-EC5A662C5ED4}" type="doc">
      <dgm:prSet loTypeId="urn:microsoft.com/office/officeart/2005/8/layout/h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5756159-6B1F-46AC-B5B3-721030204F15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Круглосуточное пребывание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ACC3DA-72E0-486B-B1C5-B92B0C9AEE82}" type="parTrans" cxnId="{009E5ECB-E7C2-4267-96A2-175825DD4E78}">
      <dgm:prSet/>
      <dgm:spPr/>
      <dgm:t>
        <a:bodyPr/>
        <a:lstStyle/>
        <a:p>
          <a:endParaRPr lang="ru-RU"/>
        </a:p>
      </dgm:t>
    </dgm:pt>
    <dgm:pt modelId="{A84D9C00-A571-4F2A-81FD-D021636AAF6B}" type="sibTrans" cxnId="{009E5ECB-E7C2-4267-96A2-175825DD4E78}">
      <dgm:prSet/>
      <dgm:spPr/>
      <dgm:t>
        <a:bodyPr/>
        <a:lstStyle/>
        <a:p>
          <a:endParaRPr lang="ru-RU"/>
        </a:p>
      </dgm:t>
    </dgm:pt>
    <dgm:pt modelId="{CBD74AC5-9219-4C8E-8887-8886F1D879EF}">
      <dgm:prSet phldrT="[Текст]"/>
      <dgm:spPr/>
      <dgm:t>
        <a:bodyPr/>
        <a:lstStyle/>
        <a:p>
          <a:r>
            <a:rPr lang="ru-RU" dirty="0" smtClean="0"/>
            <a:t>Завтрак (20-25%)</a:t>
          </a:r>
          <a:endParaRPr lang="ru-RU" dirty="0"/>
        </a:p>
      </dgm:t>
    </dgm:pt>
    <dgm:pt modelId="{0AB7D804-300C-4E74-A52A-2F69547F3A28}" type="parTrans" cxnId="{7789E29F-991C-4BBC-A304-EA5918DA3415}">
      <dgm:prSet/>
      <dgm:spPr/>
      <dgm:t>
        <a:bodyPr/>
        <a:lstStyle/>
        <a:p>
          <a:endParaRPr lang="ru-RU"/>
        </a:p>
      </dgm:t>
    </dgm:pt>
    <dgm:pt modelId="{340C3234-0E11-43E0-B6B7-D0A3F023CF0E}" type="sibTrans" cxnId="{7789E29F-991C-4BBC-A304-EA5918DA3415}">
      <dgm:prSet/>
      <dgm:spPr/>
      <dgm:t>
        <a:bodyPr/>
        <a:lstStyle/>
        <a:p>
          <a:endParaRPr lang="ru-RU"/>
        </a:p>
      </dgm:t>
    </dgm:pt>
    <dgm:pt modelId="{5777131C-9332-4493-8C15-8C3653A1097E}">
      <dgm:prSet phldrT="[Текст]"/>
      <dgm:spPr/>
      <dgm:t>
        <a:bodyPr/>
        <a:lstStyle/>
        <a:p>
          <a:r>
            <a:rPr lang="ru-RU" dirty="0" smtClean="0"/>
            <a:t>Ужин (20-25%)</a:t>
          </a:r>
          <a:endParaRPr lang="ru-RU" dirty="0"/>
        </a:p>
      </dgm:t>
    </dgm:pt>
    <dgm:pt modelId="{577C226B-2D96-463F-A04C-DF3AB92C81CE}" type="parTrans" cxnId="{2354BD04-4AE7-412D-87E2-CC3E774EAF26}">
      <dgm:prSet/>
      <dgm:spPr/>
      <dgm:t>
        <a:bodyPr/>
        <a:lstStyle/>
        <a:p>
          <a:endParaRPr lang="ru-RU"/>
        </a:p>
      </dgm:t>
    </dgm:pt>
    <dgm:pt modelId="{E092F6C0-2E53-4AE2-AC0A-D61510BD9882}" type="sibTrans" cxnId="{2354BD04-4AE7-412D-87E2-CC3E774EAF26}">
      <dgm:prSet/>
      <dgm:spPr/>
      <dgm:t>
        <a:bodyPr/>
        <a:lstStyle/>
        <a:p>
          <a:endParaRPr lang="ru-RU"/>
        </a:p>
      </dgm:t>
    </dgm:pt>
    <dgm:pt modelId="{83A3D796-C1D9-40A7-8E89-922DCDD73887}">
      <dgm:prSet phldrT="[Текст]"/>
      <dgm:spPr/>
      <dgm:t>
        <a:bodyPr/>
        <a:lstStyle/>
        <a:p>
          <a:r>
            <a:rPr lang="ru-RU" dirty="0" smtClean="0"/>
            <a:t>2 завтрак (5%)</a:t>
          </a:r>
          <a:endParaRPr lang="ru-RU" dirty="0"/>
        </a:p>
      </dgm:t>
    </dgm:pt>
    <dgm:pt modelId="{80930BB5-F5B2-4A11-B328-0C3AFA67CECE}" type="parTrans" cxnId="{F0E7B134-628B-45E5-AFC7-20EA6B5E53C2}">
      <dgm:prSet/>
      <dgm:spPr/>
      <dgm:t>
        <a:bodyPr/>
        <a:lstStyle/>
        <a:p>
          <a:endParaRPr lang="ru-RU"/>
        </a:p>
      </dgm:t>
    </dgm:pt>
    <dgm:pt modelId="{32A7096A-85A4-495E-92B9-B89B6879C44E}" type="sibTrans" cxnId="{F0E7B134-628B-45E5-AFC7-20EA6B5E53C2}">
      <dgm:prSet/>
      <dgm:spPr/>
      <dgm:t>
        <a:bodyPr/>
        <a:lstStyle/>
        <a:p>
          <a:endParaRPr lang="ru-RU"/>
        </a:p>
      </dgm:t>
    </dgm:pt>
    <dgm:pt modelId="{F2B485F2-5312-4615-BE1D-7CA74ED8E0BF}">
      <dgm:prSet phldrT="[Текст]"/>
      <dgm:spPr/>
      <dgm:t>
        <a:bodyPr/>
        <a:lstStyle/>
        <a:p>
          <a:r>
            <a:rPr lang="ru-RU" dirty="0" smtClean="0"/>
            <a:t>Обед (30-35%)</a:t>
          </a:r>
          <a:endParaRPr lang="ru-RU" dirty="0"/>
        </a:p>
      </dgm:t>
    </dgm:pt>
    <dgm:pt modelId="{7DE944F0-A1FF-440F-A364-71E8DB3712FE}" type="parTrans" cxnId="{9EBB6234-2947-48C5-930F-FB4B4CB2F317}">
      <dgm:prSet/>
      <dgm:spPr/>
      <dgm:t>
        <a:bodyPr/>
        <a:lstStyle/>
        <a:p>
          <a:endParaRPr lang="ru-RU"/>
        </a:p>
      </dgm:t>
    </dgm:pt>
    <dgm:pt modelId="{5C130574-711E-4327-8293-83485A870F06}" type="sibTrans" cxnId="{9EBB6234-2947-48C5-930F-FB4B4CB2F317}">
      <dgm:prSet/>
      <dgm:spPr/>
      <dgm:t>
        <a:bodyPr/>
        <a:lstStyle/>
        <a:p>
          <a:endParaRPr lang="ru-RU"/>
        </a:p>
      </dgm:t>
    </dgm:pt>
    <dgm:pt modelId="{D23F77DA-D607-4444-AE27-0E77F8A4C6D0}">
      <dgm:prSet phldrT="[Текст]"/>
      <dgm:spPr/>
      <dgm:t>
        <a:bodyPr/>
        <a:lstStyle/>
        <a:p>
          <a:r>
            <a:rPr lang="ru-RU" dirty="0" smtClean="0"/>
            <a:t>Полдник (10-15%)</a:t>
          </a:r>
          <a:endParaRPr lang="ru-RU" dirty="0"/>
        </a:p>
      </dgm:t>
    </dgm:pt>
    <dgm:pt modelId="{28BED2C2-7597-4716-983F-661832F6921D}" type="parTrans" cxnId="{A70463C1-792F-4A24-B8AC-F62B27D6C777}">
      <dgm:prSet/>
      <dgm:spPr/>
      <dgm:t>
        <a:bodyPr/>
        <a:lstStyle/>
        <a:p>
          <a:endParaRPr lang="ru-RU"/>
        </a:p>
      </dgm:t>
    </dgm:pt>
    <dgm:pt modelId="{34C3B935-C695-4391-96A5-19D73CE899B3}" type="sibTrans" cxnId="{A70463C1-792F-4A24-B8AC-F62B27D6C777}">
      <dgm:prSet/>
      <dgm:spPr/>
      <dgm:t>
        <a:bodyPr/>
        <a:lstStyle/>
        <a:p>
          <a:endParaRPr lang="ru-RU"/>
        </a:p>
      </dgm:t>
    </dgm:pt>
    <dgm:pt modelId="{99893DAC-B1BC-4C61-BCCF-D742EDF96C75}">
      <dgm:prSet phldrT="[Текст]"/>
      <dgm:spPr/>
      <dgm:t>
        <a:bodyPr/>
        <a:lstStyle/>
        <a:p>
          <a:r>
            <a:rPr lang="ru-RU" dirty="0" smtClean="0"/>
            <a:t>2 ужин (до 5%)</a:t>
          </a:r>
          <a:endParaRPr lang="ru-RU" dirty="0"/>
        </a:p>
      </dgm:t>
    </dgm:pt>
    <dgm:pt modelId="{E84887A0-2801-412F-98BA-27F8BCB15B37}" type="parTrans" cxnId="{334699C5-DFA3-43A8-A240-E72A80D8309C}">
      <dgm:prSet/>
      <dgm:spPr/>
      <dgm:t>
        <a:bodyPr/>
        <a:lstStyle/>
        <a:p>
          <a:endParaRPr lang="ru-RU"/>
        </a:p>
      </dgm:t>
    </dgm:pt>
    <dgm:pt modelId="{75165EC0-76DE-47CC-9632-BC4B0F2F4D6E}" type="sibTrans" cxnId="{334699C5-DFA3-43A8-A240-E72A80D8309C}">
      <dgm:prSet/>
      <dgm:spPr/>
      <dgm:t>
        <a:bodyPr/>
        <a:lstStyle/>
        <a:p>
          <a:endParaRPr lang="ru-RU"/>
        </a:p>
      </dgm:t>
    </dgm:pt>
    <dgm:pt modelId="{E3CE1CE6-4FC3-41A8-B0EC-50140AE6A0DF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 часовое</a:t>
          </a:r>
          <a:endParaRPr lang="ru-RU" b="0" dirty="0" smtClean="0"/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пребывание</a:t>
          </a:r>
          <a:endParaRPr lang="ru-RU" b="0" dirty="0"/>
        </a:p>
      </dgm:t>
    </dgm:pt>
    <dgm:pt modelId="{808C9D5E-23ED-481B-A7CB-9980FAB9D4A7}" type="parTrans" cxnId="{F58FF0AE-D9D8-46A5-A0F9-9FE3D9606694}">
      <dgm:prSet/>
      <dgm:spPr/>
      <dgm:t>
        <a:bodyPr/>
        <a:lstStyle/>
        <a:p>
          <a:endParaRPr lang="ru-RU"/>
        </a:p>
      </dgm:t>
    </dgm:pt>
    <dgm:pt modelId="{448E03DB-BC32-4DC1-859F-FCBB7D437E33}" type="sibTrans" cxnId="{F58FF0AE-D9D8-46A5-A0F9-9FE3D9606694}">
      <dgm:prSet/>
      <dgm:spPr/>
      <dgm:t>
        <a:bodyPr/>
        <a:lstStyle/>
        <a:p>
          <a:endParaRPr lang="ru-RU"/>
        </a:p>
      </dgm:t>
    </dgm:pt>
    <dgm:pt modelId="{103C9B2C-A73F-4A2B-85A4-D1CD5A4FFD29}">
      <dgm:prSet/>
      <dgm:spPr/>
      <dgm:t>
        <a:bodyPr/>
        <a:lstStyle/>
        <a:p>
          <a:r>
            <a:rPr lang="ru-RU" dirty="0" smtClean="0"/>
            <a:t>Завтрак (20-25%)</a:t>
          </a:r>
          <a:endParaRPr lang="ru-RU" dirty="0"/>
        </a:p>
      </dgm:t>
    </dgm:pt>
    <dgm:pt modelId="{4F4830F3-65DE-4FB5-AABB-C17C9964E01A}" type="parTrans" cxnId="{BB6BC80D-59C3-4247-A9DE-47B24BE7DE99}">
      <dgm:prSet/>
      <dgm:spPr/>
      <dgm:t>
        <a:bodyPr/>
        <a:lstStyle/>
        <a:p>
          <a:endParaRPr lang="ru-RU"/>
        </a:p>
      </dgm:t>
    </dgm:pt>
    <dgm:pt modelId="{E0F9BCB7-4702-4C44-B18C-4F939573B5A6}" type="sibTrans" cxnId="{BB6BC80D-59C3-4247-A9DE-47B24BE7DE99}">
      <dgm:prSet/>
      <dgm:spPr/>
      <dgm:t>
        <a:bodyPr/>
        <a:lstStyle/>
        <a:p>
          <a:endParaRPr lang="ru-RU"/>
        </a:p>
      </dgm:t>
    </dgm:pt>
    <dgm:pt modelId="{FE781827-8FA0-41EF-8F30-EEE577CE434E}">
      <dgm:prSet/>
      <dgm:spPr/>
      <dgm:t>
        <a:bodyPr/>
        <a:lstStyle/>
        <a:p>
          <a:r>
            <a:rPr lang="ru-RU" dirty="0" smtClean="0"/>
            <a:t>2 завтрак (5%)</a:t>
          </a:r>
          <a:endParaRPr lang="ru-RU" dirty="0"/>
        </a:p>
      </dgm:t>
    </dgm:pt>
    <dgm:pt modelId="{CB390BEA-65BC-4622-9B04-35FBF55B7D22}" type="parTrans" cxnId="{F53F4553-187D-4761-A3A7-0C399FBF9534}">
      <dgm:prSet/>
      <dgm:spPr/>
      <dgm:t>
        <a:bodyPr/>
        <a:lstStyle/>
        <a:p>
          <a:endParaRPr lang="ru-RU"/>
        </a:p>
      </dgm:t>
    </dgm:pt>
    <dgm:pt modelId="{CE392DA0-0131-47F7-9399-E9611CF27957}" type="sibTrans" cxnId="{F53F4553-187D-4761-A3A7-0C399FBF9534}">
      <dgm:prSet/>
      <dgm:spPr/>
      <dgm:t>
        <a:bodyPr/>
        <a:lstStyle/>
        <a:p>
          <a:endParaRPr lang="ru-RU"/>
        </a:p>
      </dgm:t>
    </dgm:pt>
    <dgm:pt modelId="{0E4158DE-EDD5-4B8E-A226-D10C2BF9F187}">
      <dgm:prSet/>
      <dgm:spPr/>
      <dgm:t>
        <a:bodyPr/>
        <a:lstStyle/>
        <a:p>
          <a:r>
            <a:rPr lang="ru-RU" dirty="0" smtClean="0"/>
            <a:t>Обед (30-35%)</a:t>
          </a:r>
          <a:endParaRPr lang="ru-RU" dirty="0"/>
        </a:p>
      </dgm:t>
    </dgm:pt>
    <dgm:pt modelId="{87BFD39D-2718-4C8C-86FB-E592EFBBBADF}" type="parTrans" cxnId="{86D15F70-4907-45AE-A2D0-4895A8CF10EB}">
      <dgm:prSet/>
      <dgm:spPr/>
      <dgm:t>
        <a:bodyPr/>
        <a:lstStyle/>
        <a:p>
          <a:endParaRPr lang="ru-RU"/>
        </a:p>
      </dgm:t>
    </dgm:pt>
    <dgm:pt modelId="{7ABD7E0F-6B66-4FFF-99C7-445EFE4E4300}" type="sibTrans" cxnId="{86D15F70-4907-45AE-A2D0-4895A8CF10EB}">
      <dgm:prSet/>
      <dgm:spPr/>
      <dgm:t>
        <a:bodyPr/>
        <a:lstStyle/>
        <a:p>
          <a:endParaRPr lang="ru-RU"/>
        </a:p>
      </dgm:t>
    </dgm:pt>
    <dgm:pt modelId="{835855DF-03BD-405D-A275-C05CAFB2B24A}">
      <dgm:prSet/>
      <dgm:spPr/>
      <dgm:t>
        <a:bodyPr/>
        <a:lstStyle/>
        <a:p>
          <a:r>
            <a:rPr lang="ru-RU" dirty="0" smtClean="0"/>
            <a:t>Полдник (10-15%)</a:t>
          </a:r>
          <a:endParaRPr lang="ru-RU" dirty="0"/>
        </a:p>
      </dgm:t>
    </dgm:pt>
    <dgm:pt modelId="{9801B3B4-790E-4EE5-9AC8-12BEA2320868}" type="parTrans" cxnId="{2573A945-2CCA-4B03-8898-03246E5839D6}">
      <dgm:prSet/>
      <dgm:spPr/>
      <dgm:t>
        <a:bodyPr/>
        <a:lstStyle/>
        <a:p>
          <a:endParaRPr lang="ru-RU"/>
        </a:p>
      </dgm:t>
    </dgm:pt>
    <dgm:pt modelId="{EACD035D-5BF1-4F04-981C-6CEAB37D2549}" type="sibTrans" cxnId="{2573A945-2CCA-4B03-8898-03246E5839D6}">
      <dgm:prSet/>
      <dgm:spPr/>
      <dgm:t>
        <a:bodyPr/>
        <a:lstStyle/>
        <a:p>
          <a:endParaRPr lang="ru-RU"/>
        </a:p>
      </dgm:t>
    </dgm:pt>
    <dgm:pt modelId="{46BC71BB-A19A-400E-839E-4DEFF5067D55}">
      <dgm:prSet/>
      <dgm:spPr/>
      <dgm:t>
        <a:bodyPr/>
        <a:lstStyle/>
        <a:p>
          <a:r>
            <a:rPr lang="ru-RU" dirty="0" smtClean="0"/>
            <a:t>Ужин (20-25%)</a:t>
          </a:r>
          <a:endParaRPr lang="ru-RU" dirty="0"/>
        </a:p>
      </dgm:t>
    </dgm:pt>
    <dgm:pt modelId="{AB7C5B0D-3B71-444D-B340-AD899C88D57F}" type="parTrans" cxnId="{62685E11-93EF-4C7C-B9F1-46DD455B8B51}">
      <dgm:prSet/>
      <dgm:spPr/>
      <dgm:t>
        <a:bodyPr/>
        <a:lstStyle/>
        <a:p>
          <a:endParaRPr lang="ru-RU"/>
        </a:p>
      </dgm:t>
    </dgm:pt>
    <dgm:pt modelId="{4DF9D26C-4471-4011-8177-42FCB431DF74}" type="sibTrans" cxnId="{62685E11-93EF-4C7C-B9F1-46DD455B8B51}">
      <dgm:prSet/>
      <dgm:spPr/>
      <dgm:t>
        <a:bodyPr/>
        <a:lstStyle/>
        <a:p>
          <a:endParaRPr lang="ru-RU"/>
        </a:p>
      </dgm:t>
    </dgm:pt>
    <dgm:pt modelId="{1689B7B8-AAF3-4874-A68F-BA977DA02821}" type="pres">
      <dgm:prSet presAssocID="{72FEA855-704E-4F92-9439-EC5A662C5E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FB9903-F79A-4D27-B857-DCA237853359}" type="pres">
      <dgm:prSet presAssocID="{B5756159-6B1F-46AC-B5B3-721030204F15}" presName="composite" presStyleCnt="0"/>
      <dgm:spPr/>
      <dgm:t>
        <a:bodyPr/>
        <a:lstStyle/>
        <a:p>
          <a:endParaRPr lang="ru-RU"/>
        </a:p>
      </dgm:t>
    </dgm:pt>
    <dgm:pt modelId="{496FCBDF-0812-490C-8CCF-F133FD67FC48}" type="pres">
      <dgm:prSet presAssocID="{B5756159-6B1F-46AC-B5B3-721030204F1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0D6E2-9625-45BF-9D70-49C14FBD717F}" type="pres">
      <dgm:prSet presAssocID="{B5756159-6B1F-46AC-B5B3-721030204F1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0369E4-BDF8-4730-98FA-9CBEE337C744}" type="pres">
      <dgm:prSet presAssocID="{A84D9C00-A571-4F2A-81FD-D021636AAF6B}" presName="space" presStyleCnt="0"/>
      <dgm:spPr/>
      <dgm:t>
        <a:bodyPr/>
        <a:lstStyle/>
        <a:p>
          <a:endParaRPr lang="ru-RU"/>
        </a:p>
      </dgm:t>
    </dgm:pt>
    <dgm:pt modelId="{0B495A9D-33B2-4B79-B078-B931A7811722}" type="pres">
      <dgm:prSet presAssocID="{E3CE1CE6-4FC3-41A8-B0EC-50140AE6A0DF}" presName="composite" presStyleCnt="0"/>
      <dgm:spPr/>
    </dgm:pt>
    <dgm:pt modelId="{0DAD0E2A-2C0E-47D9-9659-6EE387E9558D}" type="pres">
      <dgm:prSet presAssocID="{E3CE1CE6-4FC3-41A8-B0EC-50140AE6A0D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183BC-AF9F-43E7-9EEC-8B2FFBCFC54A}" type="pres">
      <dgm:prSet presAssocID="{E3CE1CE6-4FC3-41A8-B0EC-50140AE6A0D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4761DD-DEC7-4E9F-AF1D-0544EFAF79CA}" type="presOf" srcId="{103C9B2C-A73F-4A2B-85A4-D1CD5A4FFD29}" destId="{B0C183BC-AF9F-43E7-9EEC-8B2FFBCFC54A}" srcOrd="0" destOrd="0" presId="urn:microsoft.com/office/officeart/2005/8/layout/hList1"/>
    <dgm:cxn modelId="{BB6BC80D-59C3-4247-A9DE-47B24BE7DE99}" srcId="{E3CE1CE6-4FC3-41A8-B0EC-50140AE6A0DF}" destId="{103C9B2C-A73F-4A2B-85A4-D1CD5A4FFD29}" srcOrd="0" destOrd="0" parTransId="{4F4830F3-65DE-4FB5-AABB-C17C9964E01A}" sibTransId="{E0F9BCB7-4702-4C44-B18C-4F939573B5A6}"/>
    <dgm:cxn modelId="{ED23F25A-B3D9-40DB-B29B-4A39FC7622C6}" type="presOf" srcId="{83A3D796-C1D9-40A7-8E89-922DCDD73887}" destId="{5F30D6E2-9625-45BF-9D70-49C14FBD717F}" srcOrd="0" destOrd="1" presId="urn:microsoft.com/office/officeart/2005/8/layout/hList1"/>
    <dgm:cxn modelId="{2D73178C-159D-489D-8E2A-37ABE4DF76E3}" type="presOf" srcId="{46BC71BB-A19A-400E-839E-4DEFF5067D55}" destId="{B0C183BC-AF9F-43E7-9EEC-8B2FFBCFC54A}" srcOrd="0" destOrd="4" presId="urn:microsoft.com/office/officeart/2005/8/layout/hList1"/>
    <dgm:cxn modelId="{F53F4553-187D-4761-A3A7-0C399FBF9534}" srcId="{E3CE1CE6-4FC3-41A8-B0EC-50140AE6A0DF}" destId="{FE781827-8FA0-41EF-8F30-EEE577CE434E}" srcOrd="1" destOrd="0" parTransId="{CB390BEA-65BC-4622-9B04-35FBF55B7D22}" sibTransId="{CE392DA0-0131-47F7-9399-E9611CF27957}"/>
    <dgm:cxn modelId="{F58FF0AE-D9D8-46A5-A0F9-9FE3D9606694}" srcId="{72FEA855-704E-4F92-9439-EC5A662C5ED4}" destId="{E3CE1CE6-4FC3-41A8-B0EC-50140AE6A0DF}" srcOrd="1" destOrd="0" parTransId="{808C9D5E-23ED-481B-A7CB-9980FAB9D4A7}" sibTransId="{448E03DB-BC32-4DC1-859F-FCBB7D437E33}"/>
    <dgm:cxn modelId="{E49338CF-5ADD-4D68-A4EC-3F7533A5DE2E}" type="presOf" srcId="{0E4158DE-EDD5-4B8E-A226-D10C2BF9F187}" destId="{B0C183BC-AF9F-43E7-9EEC-8B2FFBCFC54A}" srcOrd="0" destOrd="2" presId="urn:microsoft.com/office/officeart/2005/8/layout/hList1"/>
    <dgm:cxn modelId="{62685E11-93EF-4C7C-B9F1-46DD455B8B51}" srcId="{E3CE1CE6-4FC3-41A8-B0EC-50140AE6A0DF}" destId="{46BC71BB-A19A-400E-839E-4DEFF5067D55}" srcOrd="4" destOrd="0" parTransId="{AB7C5B0D-3B71-444D-B340-AD899C88D57F}" sibTransId="{4DF9D26C-4471-4011-8177-42FCB431DF74}"/>
    <dgm:cxn modelId="{009E5ECB-E7C2-4267-96A2-175825DD4E78}" srcId="{72FEA855-704E-4F92-9439-EC5A662C5ED4}" destId="{B5756159-6B1F-46AC-B5B3-721030204F15}" srcOrd="0" destOrd="0" parTransId="{19ACC3DA-72E0-486B-B1C5-B92B0C9AEE82}" sibTransId="{A84D9C00-A571-4F2A-81FD-D021636AAF6B}"/>
    <dgm:cxn modelId="{656BEDD8-DD3F-46C3-AA97-319B39EB3798}" type="presOf" srcId="{72FEA855-704E-4F92-9439-EC5A662C5ED4}" destId="{1689B7B8-AAF3-4874-A68F-BA977DA02821}" srcOrd="0" destOrd="0" presId="urn:microsoft.com/office/officeart/2005/8/layout/hList1"/>
    <dgm:cxn modelId="{D71C4608-302D-4BA7-A1A6-F5B261774F00}" type="presOf" srcId="{F2B485F2-5312-4615-BE1D-7CA74ED8E0BF}" destId="{5F30D6E2-9625-45BF-9D70-49C14FBD717F}" srcOrd="0" destOrd="2" presId="urn:microsoft.com/office/officeart/2005/8/layout/hList1"/>
    <dgm:cxn modelId="{F0E7B134-628B-45E5-AFC7-20EA6B5E53C2}" srcId="{B5756159-6B1F-46AC-B5B3-721030204F15}" destId="{83A3D796-C1D9-40A7-8E89-922DCDD73887}" srcOrd="1" destOrd="0" parTransId="{80930BB5-F5B2-4A11-B328-0C3AFA67CECE}" sibTransId="{32A7096A-85A4-495E-92B9-B89B6879C44E}"/>
    <dgm:cxn modelId="{9C664100-4117-4189-A531-B4894A5A6DD7}" type="presOf" srcId="{B5756159-6B1F-46AC-B5B3-721030204F15}" destId="{496FCBDF-0812-490C-8CCF-F133FD67FC48}" srcOrd="0" destOrd="0" presId="urn:microsoft.com/office/officeart/2005/8/layout/hList1"/>
    <dgm:cxn modelId="{F99F8D09-47F8-41C2-8ACE-56F5032819BE}" type="presOf" srcId="{99893DAC-B1BC-4C61-BCCF-D742EDF96C75}" destId="{5F30D6E2-9625-45BF-9D70-49C14FBD717F}" srcOrd="0" destOrd="5" presId="urn:microsoft.com/office/officeart/2005/8/layout/hList1"/>
    <dgm:cxn modelId="{7789E29F-991C-4BBC-A304-EA5918DA3415}" srcId="{B5756159-6B1F-46AC-B5B3-721030204F15}" destId="{CBD74AC5-9219-4C8E-8887-8886F1D879EF}" srcOrd="0" destOrd="0" parTransId="{0AB7D804-300C-4E74-A52A-2F69547F3A28}" sibTransId="{340C3234-0E11-43E0-B6B7-D0A3F023CF0E}"/>
    <dgm:cxn modelId="{BE450CB1-4303-4E22-BEAE-CCBE1150B696}" type="presOf" srcId="{FE781827-8FA0-41EF-8F30-EEE577CE434E}" destId="{B0C183BC-AF9F-43E7-9EEC-8B2FFBCFC54A}" srcOrd="0" destOrd="1" presId="urn:microsoft.com/office/officeart/2005/8/layout/hList1"/>
    <dgm:cxn modelId="{8D6DEF90-E4E9-4CBC-9975-3578493A438E}" type="presOf" srcId="{E3CE1CE6-4FC3-41A8-B0EC-50140AE6A0DF}" destId="{0DAD0E2A-2C0E-47D9-9659-6EE387E9558D}" srcOrd="0" destOrd="0" presId="urn:microsoft.com/office/officeart/2005/8/layout/hList1"/>
    <dgm:cxn modelId="{2354BD04-4AE7-412D-87E2-CC3E774EAF26}" srcId="{B5756159-6B1F-46AC-B5B3-721030204F15}" destId="{5777131C-9332-4493-8C15-8C3653A1097E}" srcOrd="4" destOrd="0" parTransId="{577C226B-2D96-463F-A04C-DF3AB92C81CE}" sibTransId="{E092F6C0-2E53-4AE2-AC0A-D61510BD9882}"/>
    <dgm:cxn modelId="{334699C5-DFA3-43A8-A240-E72A80D8309C}" srcId="{B5756159-6B1F-46AC-B5B3-721030204F15}" destId="{99893DAC-B1BC-4C61-BCCF-D742EDF96C75}" srcOrd="5" destOrd="0" parTransId="{E84887A0-2801-412F-98BA-27F8BCB15B37}" sibTransId="{75165EC0-76DE-47CC-9632-BC4B0F2F4D6E}"/>
    <dgm:cxn modelId="{A70463C1-792F-4A24-B8AC-F62B27D6C777}" srcId="{B5756159-6B1F-46AC-B5B3-721030204F15}" destId="{D23F77DA-D607-4444-AE27-0E77F8A4C6D0}" srcOrd="3" destOrd="0" parTransId="{28BED2C2-7597-4716-983F-661832F6921D}" sibTransId="{34C3B935-C695-4391-96A5-19D73CE899B3}"/>
    <dgm:cxn modelId="{52EEA7E5-E66D-45D1-8DCB-1904155422B5}" type="presOf" srcId="{5777131C-9332-4493-8C15-8C3653A1097E}" destId="{5F30D6E2-9625-45BF-9D70-49C14FBD717F}" srcOrd="0" destOrd="4" presId="urn:microsoft.com/office/officeart/2005/8/layout/hList1"/>
    <dgm:cxn modelId="{F168693D-CF20-43D9-9713-907C1787A367}" type="presOf" srcId="{835855DF-03BD-405D-A275-C05CAFB2B24A}" destId="{B0C183BC-AF9F-43E7-9EEC-8B2FFBCFC54A}" srcOrd="0" destOrd="3" presId="urn:microsoft.com/office/officeart/2005/8/layout/hList1"/>
    <dgm:cxn modelId="{2573A945-2CCA-4B03-8898-03246E5839D6}" srcId="{E3CE1CE6-4FC3-41A8-B0EC-50140AE6A0DF}" destId="{835855DF-03BD-405D-A275-C05CAFB2B24A}" srcOrd="3" destOrd="0" parTransId="{9801B3B4-790E-4EE5-9AC8-12BEA2320868}" sibTransId="{EACD035D-5BF1-4F04-981C-6CEAB37D2549}"/>
    <dgm:cxn modelId="{7FC8C46F-4302-4C54-B2A0-4420E2DB4DE8}" type="presOf" srcId="{CBD74AC5-9219-4C8E-8887-8886F1D879EF}" destId="{5F30D6E2-9625-45BF-9D70-49C14FBD717F}" srcOrd="0" destOrd="0" presId="urn:microsoft.com/office/officeart/2005/8/layout/hList1"/>
    <dgm:cxn modelId="{9EBB6234-2947-48C5-930F-FB4B4CB2F317}" srcId="{B5756159-6B1F-46AC-B5B3-721030204F15}" destId="{F2B485F2-5312-4615-BE1D-7CA74ED8E0BF}" srcOrd="2" destOrd="0" parTransId="{7DE944F0-A1FF-440F-A364-71E8DB3712FE}" sibTransId="{5C130574-711E-4327-8293-83485A870F06}"/>
    <dgm:cxn modelId="{86D15F70-4907-45AE-A2D0-4895A8CF10EB}" srcId="{E3CE1CE6-4FC3-41A8-B0EC-50140AE6A0DF}" destId="{0E4158DE-EDD5-4B8E-A226-D10C2BF9F187}" srcOrd="2" destOrd="0" parTransId="{87BFD39D-2718-4C8C-86FB-E592EFBBBADF}" sibTransId="{7ABD7E0F-6B66-4FFF-99C7-445EFE4E4300}"/>
    <dgm:cxn modelId="{A61FD60F-425B-46FA-8B45-DE61BD6EFB11}" type="presOf" srcId="{D23F77DA-D607-4444-AE27-0E77F8A4C6D0}" destId="{5F30D6E2-9625-45BF-9D70-49C14FBD717F}" srcOrd="0" destOrd="3" presId="urn:microsoft.com/office/officeart/2005/8/layout/hList1"/>
    <dgm:cxn modelId="{F6C54A08-6D7D-4AB4-8B01-72064B6063AA}" type="presParOf" srcId="{1689B7B8-AAF3-4874-A68F-BA977DA02821}" destId="{E2FB9903-F79A-4D27-B857-DCA237853359}" srcOrd="0" destOrd="0" presId="urn:microsoft.com/office/officeart/2005/8/layout/hList1"/>
    <dgm:cxn modelId="{4C0C3095-19FD-4D2F-8D1E-3EF0DA47F595}" type="presParOf" srcId="{E2FB9903-F79A-4D27-B857-DCA237853359}" destId="{496FCBDF-0812-490C-8CCF-F133FD67FC48}" srcOrd="0" destOrd="0" presId="urn:microsoft.com/office/officeart/2005/8/layout/hList1"/>
    <dgm:cxn modelId="{B297E4DD-EC9F-4616-A3B7-6E75C66F5BBF}" type="presParOf" srcId="{E2FB9903-F79A-4D27-B857-DCA237853359}" destId="{5F30D6E2-9625-45BF-9D70-49C14FBD717F}" srcOrd="1" destOrd="0" presId="urn:microsoft.com/office/officeart/2005/8/layout/hList1"/>
    <dgm:cxn modelId="{08C446A3-52A7-4672-AE05-22030E0F2C5D}" type="presParOf" srcId="{1689B7B8-AAF3-4874-A68F-BA977DA02821}" destId="{8B0369E4-BDF8-4730-98FA-9CBEE337C744}" srcOrd="1" destOrd="0" presId="urn:microsoft.com/office/officeart/2005/8/layout/hList1"/>
    <dgm:cxn modelId="{12139623-D7DA-4603-BD1B-BCDEE6F2BC45}" type="presParOf" srcId="{1689B7B8-AAF3-4874-A68F-BA977DA02821}" destId="{0B495A9D-33B2-4B79-B078-B931A7811722}" srcOrd="2" destOrd="0" presId="urn:microsoft.com/office/officeart/2005/8/layout/hList1"/>
    <dgm:cxn modelId="{E4A77D51-2BB8-46CC-AA8D-6A1D53A063D8}" type="presParOf" srcId="{0B495A9D-33B2-4B79-B078-B931A7811722}" destId="{0DAD0E2A-2C0E-47D9-9659-6EE387E9558D}" srcOrd="0" destOrd="0" presId="urn:microsoft.com/office/officeart/2005/8/layout/hList1"/>
    <dgm:cxn modelId="{8A59BA17-36FA-459D-82B2-3B15E2023CED}" type="presParOf" srcId="{0B495A9D-33B2-4B79-B078-B931A7811722}" destId="{B0C183BC-AF9F-43E7-9EEC-8B2FFBCFC54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580B28-DC27-412D-903E-7630FC5C48E1}" type="doc">
      <dgm:prSet loTypeId="urn:microsoft.com/office/officeart/2005/8/layout/vList6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AF4E2A4-7B36-4483-95B5-1751DCA99036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Пребывание 12 часов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EAEC0B-B32F-429A-86DF-DA423A4927BA}" type="parTrans" cxnId="{DF1A0FAB-67A3-4D7B-AB5E-3F4E3ED4F679}">
      <dgm:prSet/>
      <dgm:spPr/>
      <dgm:t>
        <a:bodyPr/>
        <a:lstStyle/>
        <a:p>
          <a:endParaRPr lang="ru-RU"/>
        </a:p>
      </dgm:t>
    </dgm:pt>
    <dgm:pt modelId="{144411B5-EB35-402C-BBCE-717C8EF40978}" type="sibTrans" cxnId="{DF1A0FAB-67A3-4D7B-AB5E-3F4E3ED4F679}">
      <dgm:prSet/>
      <dgm:spPr/>
      <dgm:t>
        <a:bodyPr/>
        <a:lstStyle/>
        <a:p>
          <a:endParaRPr lang="ru-RU"/>
        </a:p>
      </dgm:t>
    </dgm:pt>
    <dgm:pt modelId="{E0312ED0-5956-4052-A639-69CB916D54CC}">
      <dgm:prSet phldrT="[Текст]" custT="1"/>
      <dgm:spPr/>
      <dgm:t>
        <a:bodyPr/>
        <a:lstStyle/>
        <a:p>
          <a:r>
            <a:rPr lang="ru-RU" sz="1400" dirty="0" smtClean="0"/>
            <a:t>8.30-9.00 - завтрак</a:t>
          </a:r>
          <a:endParaRPr lang="ru-RU" sz="1400" dirty="0"/>
        </a:p>
      </dgm:t>
    </dgm:pt>
    <dgm:pt modelId="{3B3833A3-B57F-428B-A0C9-C99E19BD27B1}" type="parTrans" cxnId="{7F675C85-3A45-4A14-995B-3008B6F67C25}">
      <dgm:prSet/>
      <dgm:spPr/>
      <dgm:t>
        <a:bodyPr/>
        <a:lstStyle/>
        <a:p>
          <a:endParaRPr lang="ru-RU"/>
        </a:p>
      </dgm:t>
    </dgm:pt>
    <dgm:pt modelId="{9FCEEAA0-C1C5-4A03-A61C-75BA821775DB}" type="sibTrans" cxnId="{7F675C85-3A45-4A14-995B-3008B6F67C25}">
      <dgm:prSet/>
      <dgm:spPr/>
      <dgm:t>
        <a:bodyPr/>
        <a:lstStyle/>
        <a:p>
          <a:endParaRPr lang="ru-RU"/>
        </a:p>
      </dgm:t>
    </dgm:pt>
    <dgm:pt modelId="{106FBC84-1958-49F1-9713-CEDBCA22EC02}">
      <dgm:prSet custT="1"/>
      <dgm:spPr/>
      <dgm:t>
        <a:bodyPr/>
        <a:lstStyle/>
        <a:p>
          <a:r>
            <a:rPr lang="ru-RU" sz="1400" dirty="0" smtClean="0"/>
            <a:t>10.30-11.00 - 2 завтрак</a:t>
          </a:r>
          <a:endParaRPr lang="ru-RU" sz="1400" dirty="0"/>
        </a:p>
      </dgm:t>
    </dgm:pt>
    <dgm:pt modelId="{12736089-EBA8-4D06-8F72-A0143678A7C7}" type="parTrans" cxnId="{1EC99713-FFE7-4C68-A2FF-75FBE78AB8CE}">
      <dgm:prSet/>
      <dgm:spPr/>
      <dgm:t>
        <a:bodyPr/>
        <a:lstStyle/>
        <a:p>
          <a:endParaRPr lang="ru-RU"/>
        </a:p>
      </dgm:t>
    </dgm:pt>
    <dgm:pt modelId="{2E1909E9-0BDD-4023-87C8-D49CD768479D}" type="sibTrans" cxnId="{1EC99713-FFE7-4C68-A2FF-75FBE78AB8CE}">
      <dgm:prSet/>
      <dgm:spPr/>
      <dgm:t>
        <a:bodyPr/>
        <a:lstStyle/>
        <a:p>
          <a:endParaRPr lang="ru-RU"/>
        </a:p>
      </dgm:t>
    </dgm:pt>
    <dgm:pt modelId="{2A09F183-38A1-4F90-A1DB-41A03457B3FB}">
      <dgm:prSet custT="1"/>
      <dgm:spPr/>
      <dgm:t>
        <a:bodyPr/>
        <a:lstStyle/>
        <a:p>
          <a:r>
            <a:rPr lang="ru-RU" sz="1400" dirty="0" smtClean="0"/>
            <a:t>12.00-13.00 -  обед</a:t>
          </a:r>
          <a:endParaRPr lang="ru-RU" sz="1400" dirty="0"/>
        </a:p>
      </dgm:t>
    </dgm:pt>
    <dgm:pt modelId="{E27877C6-3B80-48C0-84CA-52DA2894AD29}" type="parTrans" cxnId="{188769A8-9AA1-47D9-959E-C8D8BF393DF2}">
      <dgm:prSet/>
      <dgm:spPr/>
      <dgm:t>
        <a:bodyPr/>
        <a:lstStyle/>
        <a:p>
          <a:endParaRPr lang="ru-RU"/>
        </a:p>
      </dgm:t>
    </dgm:pt>
    <dgm:pt modelId="{F8C0FEA9-B620-4992-AF1A-F54B952038FC}" type="sibTrans" cxnId="{188769A8-9AA1-47D9-959E-C8D8BF393DF2}">
      <dgm:prSet/>
      <dgm:spPr/>
      <dgm:t>
        <a:bodyPr/>
        <a:lstStyle/>
        <a:p>
          <a:endParaRPr lang="ru-RU"/>
        </a:p>
      </dgm:t>
    </dgm:pt>
    <dgm:pt modelId="{30059FF5-7091-4F80-93BD-810F4044DDD0}">
      <dgm:prSet custT="1"/>
      <dgm:spPr/>
      <dgm:t>
        <a:bodyPr/>
        <a:lstStyle/>
        <a:p>
          <a:r>
            <a:rPr lang="ru-RU" sz="1400" dirty="0" smtClean="0"/>
            <a:t>15.30-16.00 - полдник</a:t>
          </a:r>
          <a:endParaRPr lang="ru-RU" sz="1400" dirty="0"/>
        </a:p>
      </dgm:t>
    </dgm:pt>
    <dgm:pt modelId="{BC3F38D8-DED1-4CEF-AF8D-EE70F569800B}" type="parTrans" cxnId="{785F384F-9177-42CB-A6FF-4A54D0A65974}">
      <dgm:prSet/>
      <dgm:spPr/>
      <dgm:t>
        <a:bodyPr/>
        <a:lstStyle/>
        <a:p>
          <a:endParaRPr lang="ru-RU"/>
        </a:p>
      </dgm:t>
    </dgm:pt>
    <dgm:pt modelId="{D1E4977E-6DD0-483E-BD7C-37191CD3CD53}" type="sibTrans" cxnId="{785F384F-9177-42CB-A6FF-4A54D0A65974}">
      <dgm:prSet/>
      <dgm:spPr/>
      <dgm:t>
        <a:bodyPr/>
        <a:lstStyle/>
        <a:p>
          <a:endParaRPr lang="ru-RU"/>
        </a:p>
      </dgm:t>
    </dgm:pt>
    <dgm:pt modelId="{78FFF2A4-9AC9-4467-B365-A930864AC6C8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Пребывание 24 часа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A31A63-9461-4738-BDA7-49FB9CD25883}" type="parTrans" cxnId="{F53A6DE6-504E-4B4D-A196-626A4FD7AFAC}">
      <dgm:prSet/>
      <dgm:spPr/>
      <dgm:t>
        <a:bodyPr/>
        <a:lstStyle/>
        <a:p>
          <a:endParaRPr lang="ru-RU"/>
        </a:p>
      </dgm:t>
    </dgm:pt>
    <dgm:pt modelId="{ACD2EE06-6BB6-4AAC-B034-E82316ECB5C8}" type="sibTrans" cxnId="{F53A6DE6-504E-4B4D-A196-626A4FD7AFAC}">
      <dgm:prSet/>
      <dgm:spPr/>
      <dgm:t>
        <a:bodyPr/>
        <a:lstStyle/>
        <a:p>
          <a:endParaRPr lang="ru-RU"/>
        </a:p>
      </dgm:t>
    </dgm:pt>
    <dgm:pt modelId="{24EB56BA-DFB6-4A5E-A25B-D997039C820F}">
      <dgm:prSet custT="1"/>
      <dgm:spPr/>
      <dgm:t>
        <a:bodyPr/>
        <a:lstStyle/>
        <a:p>
          <a:r>
            <a:rPr lang="ru-RU" sz="1400" dirty="0" smtClean="0"/>
            <a:t>18.30-19.00 – ужин	</a:t>
          </a:r>
          <a:endParaRPr lang="ru-RU" sz="1400" dirty="0"/>
        </a:p>
      </dgm:t>
    </dgm:pt>
    <dgm:pt modelId="{4BFA5B24-E782-42F6-9193-8C0BC437C7C4}" type="parTrans" cxnId="{836A3234-D787-43A5-A6D2-31ABF712A912}">
      <dgm:prSet/>
      <dgm:spPr/>
      <dgm:t>
        <a:bodyPr/>
        <a:lstStyle/>
        <a:p>
          <a:endParaRPr lang="ru-RU"/>
        </a:p>
      </dgm:t>
    </dgm:pt>
    <dgm:pt modelId="{2FE15FDD-6824-42F2-96ED-9A50D9496F02}" type="sibTrans" cxnId="{836A3234-D787-43A5-A6D2-31ABF712A912}">
      <dgm:prSet/>
      <dgm:spPr/>
      <dgm:t>
        <a:bodyPr/>
        <a:lstStyle/>
        <a:p>
          <a:endParaRPr lang="ru-RU"/>
        </a:p>
      </dgm:t>
    </dgm:pt>
    <dgm:pt modelId="{26316F01-CA9C-4EE6-AD33-EDCEA1EF047E}">
      <dgm:prSet custT="1"/>
      <dgm:spPr/>
      <dgm:t>
        <a:bodyPr/>
        <a:lstStyle/>
        <a:p>
          <a:r>
            <a:rPr lang="ru-RU" sz="1400" dirty="0" smtClean="0"/>
            <a:t>8.30-9.00 - завтрак</a:t>
          </a:r>
          <a:endParaRPr lang="ru-RU" sz="1400" dirty="0"/>
        </a:p>
      </dgm:t>
    </dgm:pt>
    <dgm:pt modelId="{6F6ABBE0-B65F-4CAE-B2ED-D7BD1A7AA549}" type="parTrans" cxnId="{4CD7111E-4D98-4E13-B9BC-E8361711C53F}">
      <dgm:prSet/>
      <dgm:spPr/>
      <dgm:t>
        <a:bodyPr/>
        <a:lstStyle/>
        <a:p>
          <a:endParaRPr lang="ru-RU"/>
        </a:p>
      </dgm:t>
    </dgm:pt>
    <dgm:pt modelId="{5334BAC0-1F28-47F0-9A70-171E23592CD4}" type="sibTrans" cxnId="{4CD7111E-4D98-4E13-B9BC-E8361711C53F}">
      <dgm:prSet/>
      <dgm:spPr/>
      <dgm:t>
        <a:bodyPr/>
        <a:lstStyle/>
        <a:p>
          <a:endParaRPr lang="ru-RU"/>
        </a:p>
      </dgm:t>
    </dgm:pt>
    <dgm:pt modelId="{4D105ED4-D8B3-4400-8C8C-9FF321D2704B}">
      <dgm:prSet custT="1"/>
      <dgm:spPr/>
      <dgm:t>
        <a:bodyPr/>
        <a:lstStyle/>
        <a:p>
          <a:r>
            <a:rPr lang="ru-RU" sz="1400" dirty="0" smtClean="0"/>
            <a:t>10.30-11.00 - 2 завтрак</a:t>
          </a:r>
          <a:endParaRPr lang="ru-RU" sz="1400" dirty="0"/>
        </a:p>
      </dgm:t>
    </dgm:pt>
    <dgm:pt modelId="{54A4266E-3502-4597-9C79-F383597DF898}" type="parTrans" cxnId="{88E0A59D-E70E-409E-93D3-527C6BDD969B}">
      <dgm:prSet/>
      <dgm:spPr/>
      <dgm:t>
        <a:bodyPr/>
        <a:lstStyle/>
        <a:p>
          <a:endParaRPr lang="ru-RU"/>
        </a:p>
      </dgm:t>
    </dgm:pt>
    <dgm:pt modelId="{ED33A5A9-73C8-4509-BFCF-91B89609171C}" type="sibTrans" cxnId="{88E0A59D-E70E-409E-93D3-527C6BDD969B}">
      <dgm:prSet/>
      <dgm:spPr/>
      <dgm:t>
        <a:bodyPr/>
        <a:lstStyle/>
        <a:p>
          <a:endParaRPr lang="ru-RU"/>
        </a:p>
      </dgm:t>
    </dgm:pt>
    <dgm:pt modelId="{DD074BD8-AD98-40C5-ABBC-443D24378440}">
      <dgm:prSet custT="1"/>
      <dgm:spPr/>
      <dgm:t>
        <a:bodyPr/>
        <a:lstStyle/>
        <a:p>
          <a:r>
            <a:rPr lang="ru-RU" sz="1400" dirty="0" smtClean="0"/>
            <a:t>12.00-13.00 -  обед</a:t>
          </a:r>
          <a:endParaRPr lang="ru-RU" sz="1400" dirty="0"/>
        </a:p>
      </dgm:t>
    </dgm:pt>
    <dgm:pt modelId="{7B848115-20C5-44FD-9DB0-4276EEFE10C2}" type="parTrans" cxnId="{DA315EE1-4CB0-46B1-9D6B-D7FC1C8A613E}">
      <dgm:prSet/>
      <dgm:spPr/>
      <dgm:t>
        <a:bodyPr/>
        <a:lstStyle/>
        <a:p>
          <a:endParaRPr lang="ru-RU"/>
        </a:p>
      </dgm:t>
    </dgm:pt>
    <dgm:pt modelId="{F056B363-E67E-497C-B72E-6315573BE0CE}" type="sibTrans" cxnId="{DA315EE1-4CB0-46B1-9D6B-D7FC1C8A613E}">
      <dgm:prSet/>
      <dgm:spPr/>
      <dgm:t>
        <a:bodyPr/>
        <a:lstStyle/>
        <a:p>
          <a:endParaRPr lang="ru-RU"/>
        </a:p>
      </dgm:t>
    </dgm:pt>
    <dgm:pt modelId="{E249B2CC-C863-4642-9B2D-CCE1EE286687}">
      <dgm:prSet custT="1"/>
      <dgm:spPr/>
      <dgm:t>
        <a:bodyPr/>
        <a:lstStyle/>
        <a:p>
          <a:r>
            <a:rPr lang="ru-RU" sz="1400" dirty="0" smtClean="0"/>
            <a:t>15.30-16.00 - полдник</a:t>
          </a:r>
          <a:endParaRPr lang="ru-RU" sz="1400" dirty="0"/>
        </a:p>
      </dgm:t>
    </dgm:pt>
    <dgm:pt modelId="{528CD37A-7E4B-4BBF-BA91-3C4BD18C722C}" type="parTrans" cxnId="{527F29B1-190B-4332-BEE3-6F627B036AC9}">
      <dgm:prSet/>
      <dgm:spPr/>
      <dgm:t>
        <a:bodyPr/>
        <a:lstStyle/>
        <a:p>
          <a:endParaRPr lang="ru-RU"/>
        </a:p>
      </dgm:t>
    </dgm:pt>
    <dgm:pt modelId="{40F49DDA-7C22-47A7-B159-0129B6C4AF57}" type="sibTrans" cxnId="{527F29B1-190B-4332-BEE3-6F627B036AC9}">
      <dgm:prSet/>
      <dgm:spPr/>
      <dgm:t>
        <a:bodyPr/>
        <a:lstStyle/>
        <a:p>
          <a:endParaRPr lang="ru-RU"/>
        </a:p>
      </dgm:t>
    </dgm:pt>
    <dgm:pt modelId="{3D728154-B351-4944-A8B7-CAC2E409C120}">
      <dgm:prSet custT="1"/>
      <dgm:spPr/>
      <dgm:t>
        <a:bodyPr/>
        <a:lstStyle/>
        <a:p>
          <a:r>
            <a:rPr lang="ru-RU" sz="1400" dirty="0" smtClean="0"/>
            <a:t>18.30-19.00 – ужин</a:t>
          </a:r>
          <a:endParaRPr lang="ru-RU" sz="1400" dirty="0"/>
        </a:p>
      </dgm:t>
    </dgm:pt>
    <dgm:pt modelId="{0AE7FAFA-CC28-4733-8876-F7994D7B8A00}" type="parTrans" cxnId="{C068C241-D2EA-4D20-B8CD-EE91655D99CA}">
      <dgm:prSet/>
      <dgm:spPr/>
      <dgm:t>
        <a:bodyPr/>
        <a:lstStyle/>
        <a:p>
          <a:endParaRPr lang="ru-RU"/>
        </a:p>
      </dgm:t>
    </dgm:pt>
    <dgm:pt modelId="{084168E4-8469-4253-99F5-33CF30C950EA}" type="sibTrans" cxnId="{C068C241-D2EA-4D20-B8CD-EE91655D99CA}">
      <dgm:prSet/>
      <dgm:spPr/>
      <dgm:t>
        <a:bodyPr/>
        <a:lstStyle/>
        <a:p>
          <a:endParaRPr lang="ru-RU"/>
        </a:p>
      </dgm:t>
    </dgm:pt>
    <dgm:pt modelId="{EB59BE1A-8D27-4DF6-9AB2-5197A79122A6}">
      <dgm:prSet/>
      <dgm:spPr/>
      <dgm:t>
        <a:bodyPr/>
        <a:lstStyle/>
        <a:p>
          <a:endParaRPr lang="ru-RU" sz="1100" dirty="0"/>
        </a:p>
      </dgm:t>
    </dgm:pt>
    <dgm:pt modelId="{A0C0D350-A5AD-4071-B37A-D2DDAF68E04A}" type="parTrans" cxnId="{035516E7-FDEE-4B03-BF65-581097D439C3}">
      <dgm:prSet/>
      <dgm:spPr/>
      <dgm:t>
        <a:bodyPr/>
        <a:lstStyle/>
        <a:p>
          <a:endParaRPr lang="ru-RU"/>
        </a:p>
      </dgm:t>
    </dgm:pt>
    <dgm:pt modelId="{58FAA986-DB51-45C5-93E8-74631A711BE6}" type="sibTrans" cxnId="{035516E7-FDEE-4B03-BF65-581097D439C3}">
      <dgm:prSet/>
      <dgm:spPr/>
      <dgm:t>
        <a:bodyPr/>
        <a:lstStyle/>
        <a:p>
          <a:endParaRPr lang="ru-RU"/>
        </a:p>
      </dgm:t>
    </dgm:pt>
    <dgm:pt modelId="{FD0BC043-EBEC-4D97-BC8F-378BF2320CB4}">
      <dgm:prSet custT="1"/>
      <dgm:spPr/>
      <dgm:t>
        <a:bodyPr/>
        <a:lstStyle/>
        <a:p>
          <a:r>
            <a:rPr lang="ru-RU" sz="1400" dirty="0" smtClean="0"/>
            <a:t>21.00- 2 ужин</a:t>
          </a:r>
          <a:endParaRPr lang="ru-RU" sz="1400" dirty="0"/>
        </a:p>
      </dgm:t>
    </dgm:pt>
    <dgm:pt modelId="{CBA4C4E2-4CBE-4F78-8409-C0829C63749E}" type="parTrans" cxnId="{1BA09A7B-1EAE-4A39-93A8-C5869A98729B}">
      <dgm:prSet/>
      <dgm:spPr/>
      <dgm:t>
        <a:bodyPr/>
        <a:lstStyle/>
        <a:p>
          <a:endParaRPr lang="ru-RU"/>
        </a:p>
      </dgm:t>
    </dgm:pt>
    <dgm:pt modelId="{092BBCC1-F834-427A-B510-7B8A4DCE2969}" type="sibTrans" cxnId="{1BA09A7B-1EAE-4A39-93A8-C5869A98729B}">
      <dgm:prSet/>
      <dgm:spPr/>
      <dgm:t>
        <a:bodyPr/>
        <a:lstStyle/>
        <a:p>
          <a:endParaRPr lang="ru-RU"/>
        </a:p>
      </dgm:t>
    </dgm:pt>
    <dgm:pt modelId="{0A46E5CD-5CC0-45B6-8BB1-A77FE7F419F2}" type="pres">
      <dgm:prSet presAssocID="{73580B28-DC27-412D-903E-7630FC5C48E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6B45B7E-782A-4ECE-AEDE-E8AA579DEE98}" type="pres">
      <dgm:prSet presAssocID="{3AF4E2A4-7B36-4483-95B5-1751DCA99036}" presName="linNode" presStyleCnt="0"/>
      <dgm:spPr/>
      <dgm:t>
        <a:bodyPr/>
        <a:lstStyle/>
        <a:p>
          <a:endParaRPr lang="ru-RU"/>
        </a:p>
      </dgm:t>
    </dgm:pt>
    <dgm:pt modelId="{F2590876-47B6-441F-894C-74C5CCC19AA6}" type="pres">
      <dgm:prSet presAssocID="{3AF4E2A4-7B36-4483-95B5-1751DCA99036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70CE3-5617-41E6-8F84-0F890BE2E31E}" type="pres">
      <dgm:prSet presAssocID="{3AF4E2A4-7B36-4483-95B5-1751DCA99036}" presName="childShp" presStyleLbl="bgAccFollowNode1" presStyleIdx="0" presStyleCnt="2" custScaleX="100000" custScaleY="82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51CE0-50DF-465F-AB6C-02E30C75323E}" type="pres">
      <dgm:prSet presAssocID="{144411B5-EB35-402C-BBCE-717C8EF40978}" presName="spacing" presStyleCnt="0"/>
      <dgm:spPr/>
      <dgm:t>
        <a:bodyPr/>
        <a:lstStyle/>
        <a:p>
          <a:endParaRPr lang="ru-RU"/>
        </a:p>
      </dgm:t>
    </dgm:pt>
    <dgm:pt modelId="{2FFC227B-5C7C-4EAA-9FE7-52439EA0A6F2}" type="pres">
      <dgm:prSet presAssocID="{78FFF2A4-9AC9-4467-B365-A930864AC6C8}" presName="linNode" presStyleCnt="0"/>
      <dgm:spPr/>
      <dgm:t>
        <a:bodyPr/>
        <a:lstStyle/>
        <a:p>
          <a:endParaRPr lang="ru-RU"/>
        </a:p>
      </dgm:t>
    </dgm:pt>
    <dgm:pt modelId="{E3916E4C-E952-48DA-9134-6B67BDD494BD}" type="pres">
      <dgm:prSet presAssocID="{78FFF2A4-9AC9-4467-B365-A930864AC6C8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B94FA-D092-468C-BB90-06D29723546C}" type="pres">
      <dgm:prSet presAssocID="{78FFF2A4-9AC9-4467-B365-A930864AC6C8}" presName="childShp" presStyleLbl="bgAccFollowNode1" presStyleIdx="1" presStyleCnt="2" custScaleY="75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315EE1-4CB0-46B1-9D6B-D7FC1C8A613E}" srcId="{78FFF2A4-9AC9-4467-B365-A930864AC6C8}" destId="{DD074BD8-AD98-40C5-ABBC-443D24378440}" srcOrd="2" destOrd="0" parTransId="{7B848115-20C5-44FD-9DB0-4276EEFE10C2}" sibTransId="{F056B363-E67E-497C-B72E-6315573BE0CE}"/>
    <dgm:cxn modelId="{FFBBCBC8-DC71-4B1E-B1AD-7C0FC943F6E1}" type="presOf" srcId="{2A09F183-38A1-4F90-A1DB-41A03457B3FB}" destId="{3AB70CE3-5617-41E6-8F84-0F890BE2E31E}" srcOrd="0" destOrd="2" presId="urn:microsoft.com/office/officeart/2005/8/layout/vList6"/>
    <dgm:cxn modelId="{527F29B1-190B-4332-BEE3-6F627B036AC9}" srcId="{78FFF2A4-9AC9-4467-B365-A930864AC6C8}" destId="{E249B2CC-C863-4642-9B2D-CCE1EE286687}" srcOrd="3" destOrd="0" parTransId="{528CD37A-7E4B-4BBF-BA91-3C4BD18C722C}" sibTransId="{40F49DDA-7C22-47A7-B159-0129B6C4AF57}"/>
    <dgm:cxn modelId="{786D4AB3-E85B-49CA-8CE3-A82EBB24BC88}" type="presOf" srcId="{3D728154-B351-4944-A8B7-CAC2E409C120}" destId="{8B7B94FA-D092-468C-BB90-06D29723546C}" srcOrd="0" destOrd="4" presId="urn:microsoft.com/office/officeart/2005/8/layout/vList6"/>
    <dgm:cxn modelId="{836A3234-D787-43A5-A6D2-31ABF712A912}" srcId="{3AF4E2A4-7B36-4483-95B5-1751DCA99036}" destId="{24EB56BA-DFB6-4A5E-A25B-D997039C820F}" srcOrd="4" destOrd="0" parTransId="{4BFA5B24-E782-42F6-9193-8C0BC437C7C4}" sibTransId="{2FE15FDD-6824-42F2-96ED-9A50D9496F02}"/>
    <dgm:cxn modelId="{785F384F-9177-42CB-A6FF-4A54D0A65974}" srcId="{3AF4E2A4-7B36-4483-95B5-1751DCA99036}" destId="{30059FF5-7091-4F80-93BD-810F4044DDD0}" srcOrd="3" destOrd="0" parTransId="{BC3F38D8-DED1-4CEF-AF8D-EE70F569800B}" sibTransId="{D1E4977E-6DD0-483E-BD7C-37191CD3CD53}"/>
    <dgm:cxn modelId="{1EC99713-FFE7-4C68-A2FF-75FBE78AB8CE}" srcId="{3AF4E2A4-7B36-4483-95B5-1751DCA99036}" destId="{106FBC84-1958-49F1-9713-CEDBCA22EC02}" srcOrd="1" destOrd="0" parTransId="{12736089-EBA8-4D06-8F72-A0143678A7C7}" sibTransId="{2E1909E9-0BDD-4023-87C8-D49CD768479D}"/>
    <dgm:cxn modelId="{157E65FB-BFB4-4D42-B284-6FB1461F1BD7}" type="presOf" srcId="{EB59BE1A-8D27-4DF6-9AB2-5197A79122A6}" destId="{8B7B94FA-D092-468C-BB90-06D29723546C}" srcOrd="0" destOrd="6" presId="urn:microsoft.com/office/officeart/2005/8/layout/vList6"/>
    <dgm:cxn modelId="{F53A6DE6-504E-4B4D-A196-626A4FD7AFAC}" srcId="{73580B28-DC27-412D-903E-7630FC5C48E1}" destId="{78FFF2A4-9AC9-4467-B365-A930864AC6C8}" srcOrd="1" destOrd="0" parTransId="{46A31A63-9461-4738-BDA7-49FB9CD25883}" sibTransId="{ACD2EE06-6BB6-4AAC-B034-E82316ECB5C8}"/>
    <dgm:cxn modelId="{DF1A0FAB-67A3-4D7B-AB5E-3F4E3ED4F679}" srcId="{73580B28-DC27-412D-903E-7630FC5C48E1}" destId="{3AF4E2A4-7B36-4483-95B5-1751DCA99036}" srcOrd="0" destOrd="0" parTransId="{B2EAEC0B-B32F-429A-86DF-DA423A4927BA}" sibTransId="{144411B5-EB35-402C-BBCE-717C8EF40978}"/>
    <dgm:cxn modelId="{188769A8-9AA1-47D9-959E-C8D8BF393DF2}" srcId="{3AF4E2A4-7B36-4483-95B5-1751DCA99036}" destId="{2A09F183-38A1-4F90-A1DB-41A03457B3FB}" srcOrd="2" destOrd="0" parTransId="{E27877C6-3B80-48C0-84CA-52DA2894AD29}" sibTransId="{F8C0FEA9-B620-4992-AF1A-F54B952038FC}"/>
    <dgm:cxn modelId="{1BA09A7B-1EAE-4A39-93A8-C5869A98729B}" srcId="{78FFF2A4-9AC9-4467-B365-A930864AC6C8}" destId="{FD0BC043-EBEC-4D97-BC8F-378BF2320CB4}" srcOrd="5" destOrd="0" parTransId="{CBA4C4E2-4CBE-4F78-8409-C0829C63749E}" sibTransId="{092BBCC1-F834-427A-B510-7B8A4DCE2969}"/>
    <dgm:cxn modelId="{68138B94-F36F-4423-942B-0ABE8B08C374}" type="presOf" srcId="{24EB56BA-DFB6-4A5E-A25B-D997039C820F}" destId="{3AB70CE3-5617-41E6-8F84-0F890BE2E31E}" srcOrd="0" destOrd="4" presId="urn:microsoft.com/office/officeart/2005/8/layout/vList6"/>
    <dgm:cxn modelId="{19D93046-82E6-4304-8B1E-96964192E2A2}" type="presOf" srcId="{E249B2CC-C863-4642-9B2D-CCE1EE286687}" destId="{8B7B94FA-D092-468C-BB90-06D29723546C}" srcOrd="0" destOrd="3" presId="urn:microsoft.com/office/officeart/2005/8/layout/vList6"/>
    <dgm:cxn modelId="{7F675C85-3A45-4A14-995B-3008B6F67C25}" srcId="{3AF4E2A4-7B36-4483-95B5-1751DCA99036}" destId="{E0312ED0-5956-4052-A639-69CB916D54CC}" srcOrd="0" destOrd="0" parTransId="{3B3833A3-B57F-428B-A0C9-C99E19BD27B1}" sibTransId="{9FCEEAA0-C1C5-4A03-A61C-75BA821775DB}"/>
    <dgm:cxn modelId="{C068C241-D2EA-4D20-B8CD-EE91655D99CA}" srcId="{78FFF2A4-9AC9-4467-B365-A930864AC6C8}" destId="{3D728154-B351-4944-A8B7-CAC2E409C120}" srcOrd="4" destOrd="0" parTransId="{0AE7FAFA-CC28-4733-8876-F7994D7B8A00}" sibTransId="{084168E4-8469-4253-99F5-33CF30C950EA}"/>
    <dgm:cxn modelId="{035516E7-FDEE-4B03-BF65-581097D439C3}" srcId="{78FFF2A4-9AC9-4467-B365-A930864AC6C8}" destId="{EB59BE1A-8D27-4DF6-9AB2-5197A79122A6}" srcOrd="6" destOrd="0" parTransId="{A0C0D350-A5AD-4071-B37A-D2DDAF68E04A}" sibTransId="{58FAA986-DB51-45C5-93E8-74631A711BE6}"/>
    <dgm:cxn modelId="{88E0A59D-E70E-409E-93D3-527C6BDD969B}" srcId="{78FFF2A4-9AC9-4467-B365-A930864AC6C8}" destId="{4D105ED4-D8B3-4400-8C8C-9FF321D2704B}" srcOrd="1" destOrd="0" parTransId="{54A4266E-3502-4597-9C79-F383597DF898}" sibTransId="{ED33A5A9-73C8-4509-BFCF-91B89609171C}"/>
    <dgm:cxn modelId="{8B7C80BD-665B-40C1-A9C6-9247DBDDE89E}" type="presOf" srcId="{3AF4E2A4-7B36-4483-95B5-1751DCA99036}" destId="{F2590876-47B6-441F-894C-74C5CCC19AA6}" srcOrd="0" destOrd="0" presId="urn:microsoft.com/office/officeart/2005/8/layout/vList6"/>
    <dgm:cxn modelId="{65856B46-A11B-4040-81E0-41C011A8B8A5}" type="presOf" srcId="{30059FF5-7091-4F80-93BD-810F4044DDD0}" destId="{3AB70CE3-5617-41E6-8F84-0F890BE2E31E}" srcOrd="0" destOrd="3" presId="urn:microsoft.com/office/officeart/2005/8/layout/vList6"/>
    <dgm:cxn modelId="{56EF8266-E745-4F65-9519-A06D9B3DCAB2}" type="presOf" srcId="{73580B28-DC27-412D-903E-7630FC5C48E1}" destId="{0A46E5CD-5CC0-45B6-8BB1-A77FE7F419F2}" srcOrd="0" destOrd="0" presId="urn:microsoft.com/office/officeart/2005/8/layout/vList6"/>
    <dgm:cxn modelId="{8ADAFC45-B3D7-4535-9CB7-80FE3C94FA4F}" type="presOf" srcId="{78FFF2A4-9AC9-4467-B365-A930864AC6C8}" destId="{E3916E4C-E952-48DA-9134-6B67BDD494BD}" srcOrd="0" destOrd="0" presId="urn:microsoft.com/office/officeart/2005/8/layout/vList6"/>
    <dgm:cxn modelId="{7F1D3E0F-93BF-4948-ACE5-5E5BE76424D6}" type="presOf" srcId="{26316F01-CA9C-4EE6-AD33-EDCEA1EF047E}" destId="{8B7B94FA-D092-468C-BB90-06D29723546C}" srcOrd="0" destOrd="0" presId="urn:microsoft.com/office/officeart/2005/8/layout/vList6"/>
    <dgm:cxn modelId="{5F1D944E-9EA8-4A90-885B-7AB11D0E18BE}" type="presOf" srcId="{E0312ED0-5956-4052-A639-69CB916D54CC}" destId="{3AB70CE3-5617-41E6-8F84-0F890BE2E31E}" srcOrd="0" destOrd="0" presId="urn:microsoft.com/office/officeart/2005/8/layout/vList6"/>
    <dgm:cxn modelId="{58E97EB8-DB70-4E87-9FB7-64C5A4557400}" type="presOf" srcId="{DD074BD8-AD98-40C5-ABBC-443D24378440}" destId="{8B7B94FA-D092-468C-BB90-06D29723546C}" srcOrd="0" destOrd="2" presId="urn:microsoft.com/office/officeart/2005/8/layout/vList6"/>
    <dgm:cxn modelId="{35DBBE6F-5110-4C71-B2E8-963860FA8913}" type="presOf" srcId="{106FBC84-1958-49F1-9713-CEDBCA22EC02}" destId="{3AB70CE3-5617-41E6-8F84-0F890BE2E31E}" srcOrd="0" destOrd="1" presId="urn:microsoft.com/office/officeart/2005/8/layout/vList6"/>
    <dgm:cxn modelId="{93D7FA82-1776-4D4D-89ED-F8B9E40EC5D7}" type="presOf" srcId="{FD0BC043-EBEC-4D97-BC8F-378BF2320CB4}" destId="{8B7B94FA-D092-468C-BB90-06D29723546C}" srcOrd="0" destOrd="5" presId="urn:microsoft.com/office/officeart/2005/8/layout/vList6"/>
    <dgm:cxn modelId="{4CD7111E-4D98-4E13-B9BC-E8361711C53F}" srcId="{78FFF2A4-9AC9-4467-B365-A930864AC6C8}" destId="{26316F01-CA9C-4EE6-AD33-EDCEA1EF047E}" srcOrd="0" destOrd="0" parTransId="{6F6ABBE0-B65F-4CAE-B2ED-D7BD1A7AA549}" sibTransId="{5334BAC0-1F28-47F0-9A70-171E23592CD4}"/>
    <dgm:cxn modelId="{1C8BC2C1-64C0-4664-86C9-5371A089E49C}" type="presOf" srcId="{4D105ED4-D8B3-4400-8C8C-9FF321D2704B}" destId="{8B7B94FA-D092-468C-BB90-06D29723546C}" srcOrd="0" destOrd="1" presId="urn:microsoft.com/office/officeart/2005/8/layout/vList6"/>
    <dgm:cxn modelId="{87DC2656-A67B-40C1-BBA3-55639B5CD41D}" type="presParOf" srcId="{0A46E5CD-5CC0-45B6-8BB1-A77FE7F419F2}" destId="{26B45B7E-782A-4ECE-AEDE-E8AA579DEE98}" srcOrd="0" destOrd="0" presId="urn:microsoft.com/office/officeart/2005/8/layout/vList6"/>
    <dgm:cxn modelId="{FC28858C-D42C-49C7-904F-CE669AB0ED5A}" type="presParOf" srcId="{26B45B7E-782A-4ECE-AEDE-E8AA579DEE98}" destId="{F2590876-47B6-441F-894C-74C5CCC19AA6}" srcOrd="0" destOrd="0" presId="urn:microsoft.com/office/officeart/2005/8/layout/vList6"/>
    <dgm:cxn modelId="{006836CE-FA82-4F64-8006-2C168293A196}" type="presParOf" srcId="{26B45B7E-782A-4ECE-AEDE-E8AA579DEE98}" destId="{3AB70CE3-5617-41E6-8F84-0F890BE2E31E}" srcOrd="1" destOrd="0" presId="urn:microsoft.com/office/officeart/2005/8/layout/vList6"/>
    <dgm:cxn modelId="{3FD8569F-4175-4BFA-8876-A8D6EF18D2B4}" type="presParOf" srcId="{0A46E5CD-5CC0-45B6-8BB1-A77FE7F419F2}" destId="{C3051CE0-50DF-465F-AB6C-02E30C75323E}" srcOrd="1" destOrd="0" presId="urn:microsoft.com/office/officeart/2005/8/layout/vList6"/>
    <dgm:cxn modelId="{0DD6ABF8-DF26-4FB5-B66F-657ED4539901}" type="presParOf" srcId="{0A46E5CD-5CC0-45B6-8BB1-A77FE7F419F2}" destId="{2FFC227B-5C7C-4EAA-9FE7-52439EA0A6F2}" srcOrd="2" destOrd="0" presId="urn:microsoft.com/office/officeart/2005/8/layout/vList6"/>
    <dgm:cxn modelId="{D2D30E43-E5EF-4172-9AE4-D46787E18137}" type="presParOf" srcId="{2FFC227B-5C7C-4EAA-9FE7-52439EA0A6F2}" destId="{E3916E4C-E952-48DA-9134-6B67BDD494BD}" srcOrd="0" destOrd="0" presId="urn:microsoft.com/office/officeart/2005/8/layout/vList6"/>
    <dgm:cxn modelId="{EBE11076-D005-4819-BEBA-CFBA0160E58E}" type="presParOf" srcId="{2FFC227B-5C7C-4EAA-9FE7-52439EA0A6F2}" destId="{8B7B94FA-D092-468C-BB90-06D29723546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BDA70E-2DDD-4B85-A8AD-14EF6D496FAA}" type="doc">
      <dgm:prSet loTypeId="urn:microsoft.com/office/officeart/2005/8/layout/vList2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5A79EDD-A974-42C9-A515-C0143A6117A6}">
      <dgm:prSet phldrT="[Текст]" custT="1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18000">
              <a:schemeClr val="accent2">
                <a:hueOff val="0"/>
                <a:satOff val="0"/>
                <a:lumOff val="0"/>
                <a:shade val="58000"/>
                <a:satMod val="165000"/>
                <a:alpha val="7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</a:gradFill>
      </dgm:spPr>
      <dgm:t>
        <a:bodyPr/>
        <a:lstStyle/>
        <a:p>
          <a:r>
            <a:rPr lang="ru-RU" sz="1600" b="1" dirty="0" smtClean="0">
              <a:latin typeface="+mj-lt"/>
            </a:rPr>
            <a:t>Разработаны примерные </a:t>
          </a:r>
          <a:r>
            <a:rPr lang="ru-RU" sz="1600" b="1" dirty="0" smtClean="0">
              <a:solidFill>
                <a:schemeClr val="bg2">
                  <a:lumMod val="75000"/>
                </a:schemeClr>
              </a:solidFill>
              <a:latin typeface="+mj-lt"/>
            </a:rPr>
            <a:t>должностные инструкции</a:t>
          </a:r>
          <a:r>
            <a:rPr lang="ru-RU" sz="1600" b="1" dirty="0" smtClean="0">
              <a:latin typeface="+mj-lt"/>
            </a:rPr>
            <a:t> на лиц, ответственных  за входной контроль поступающих продуктов, примерный договор на поставку продуктов питания</a:t>
          </a:r>
        </a:p>
      </dgm:t>
    </dgm:pt>
    <dgm:pt modelId="{5047F7EC-D487-4B70-8887-CBDC128440FD}" type="parTrans" cxnId="{534EDF84-D844-4E04-A760-B0A19F1520FB}">
      <dgm:prSet/>
      <dgm:spPr/>
      <dgm:t>
        <a:bodyPr/>
        <a:lstStyle/>
        <a:p>
          <a:endParaRPr lang="ru-RU" sz="2800" b="1"/>
        </a:p>
      </dgm:t>
    </dgm:pt>
    <dgm:pt modelId="{759DB043-E751-470A-A90C-436BE04AC33C}" type="sibTrans" cxnId="{534EDF84-D844-4E04-A760-B0A19F1520FB}">
      <dgm:prSet/>
      <dgm:spPr/>
      <dgm:t>
        <a:bodyPr/>
        <a:lstStyle/>
        <a:p>
          <a:endParaRPr lang="ru-RU" sz="2800" b="1"/>
        </a:p>
      </dgm:t>
    </dgm:pt>
    <dgm:pt modelId="{528BBC54-30B2-4BC2-9A65-447DA522E019}">
      <dgm:prSet custT="1"/>
      <dgm:spPr/>
      <dgm:t>
        <a:bodyPr/>
        <a:lstStyle/>
        <a:p>
          <a:r>
            <a:rPr lang="ru-RU" sz="1600" b="1" dirty="0" smtClean="0">
              <a:latin typeface="+mj-lt"/>
            </a:rPr>
            <a:t>Принято </a:t>
          </a:r>
          <a:r>
            <a:rPr lang="ru-RU" sz="1600" b="1" dirty="0" smtClean="0">
              <a:solidFill>
                <a:schemeClr val="bg2">
                  <a:lumMod val="75000"/>
                </a:schemeClr>
              </a:solidFill>
              <a:latin typeface="+mj-lt"/>
            </a:rPr>
            <a:t>Соглашение </a:t>
          </a:r>
          <a:r>
            <a:rPr lang="ru-RU" sz="1600" b="1" dirty="0" smtClean="0">
              <a:latin typeface="+mj-lt"/>
            </a:rPr>
            <a:t>о взаимодействии между администрацией города  и БУ ЧР «Чебоксарская городская станция по борьбе с болезнями животных» Госветслужбы Чувашии </a:t>
          </a:r>
          <a:endParaRPr lang="ru-RU" sz="1600" b="1" dirty="0">
            <a:latin typeface="+mj-lt"/>
          </a:endParaRPr>
        </a:p>
      </dgm:t>
    </dgm:pt>
    <dgm:pt modelId="{82EDC8BB-0BAD-4C99-884E-597AA9555816}" type="parTrans" cxnId="{40D0B8B5-1129-41AD-8226-F26D71122C47}">
      <dgm:prSet/>
      <dgm:spPr/>
      <dgm:t>
        <a:bodyPr/>
        <a:lstStyle/>
        <a:p>
          <a:endParaRPr lang="ru-RU"/>
        </a:p>
      </dgm:t>
    </dgm:pt>
    <dgm:pt modelId="{6206E9A1-3A2E-41AA-BEC6-91B8A410ADD3}" type="sibTrans" cxnId="{40D0B8B5-1129-41AD-8226-F26D71122C47}">
      <dgm:prSet/>
      <dgm:spPr/>
      <dgm:t>
        <a:bodyPr/>
        <a:lstStyle/>
        <a:p>
          <a:endParaRPr lang="ru-RU"/>
        </a:p>
      </dgm:t>
    </dgm:pt>
    <dgm:pt modelId="{41237E89-1C15-40CA-B142-B8DE41D1E285}" type="pres">
      <dgm:prSet presAssocID="{57BDA70E-2DDD-4B85-A8AD-14EF6D496F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9DE541-2C05-4611-B741-6EDF551624E5}" type="pres">
      <dgm:prSet presAssocID="{D5A79EDD-A974-42C9-A515-C0143A6117A6}" presName="parentText" presStyleLbl="node1" presStyleIdx="0" presStyleCnt="2" custLinFactNeighborX="-1351" custLinFactNeighborY="-9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7E85B3-F057-4815-8E23-14734BB90B76}" type="pres">
      <dgm:prSet presAssocID="{759DB043-E751-470A-A90C-436BE04AC33C}" presName="spacer" presStyleCnt="0"/>
      <dgm:spPr/>
    </dgm:pt>
    <dgm:pt modelId="{81496AB7-4DF6-48D0-836B-2121DFCDD56E}" type="pres">
      <dgm:prSet presAssocID="{528BBC54-30B2-4BC2-9A65-447DA522E01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44AB23-B9E3-4276-A7BA-3A7987A1D67A}" type="presOf" srcId="{57BDA70E-2DDD-4B85-A8AD-14EF6D496FAA}" destId="{41237E89-1C15-40CA-B142-B8DE41D1E285}" srcOrd="0" destOrd="0" presId="urn:microsoft.com/office/officeart/2005/8/layout/vList2"/>
    <dgm:cxn modelId="{5908EBA0-21A4-4589-8FF4-3A5AF6183E18}" type="presOf" srcId="{D5A79EDD-A974-42C9-A515-C0143A6117A6}" destId="{4C9DE541-2C05-4611-B741-6EDF551624E5}" srcOrd="0" destOrd="0" presId="urn:microsoft.com/office/officeart/2005/8/layout/vList2"/>
    <dgm:cxn modelId="{534EDF84-D844-4E04-A760-B0A19F1520FB}" srcId="{57BDA70E-2DDD-4B85-A8AD-14EF6D496FAA}" destId="{D5A79EDD-A974-42C9-A515-C0143A6117A6}" srcOrd="0" destOrd="0" parTransId="{5047F7EC-D487-4B70-8887-CBDC128440FD}" sibTransId="{759DB043-E751-470A-A90C-436BE04AC33C}"/>
    <dgm:cxn modelId="{40D0B8B5-1129-41AD-8226-F26D71122C47}" srcId="{57BDA70E-2DDD-4B85-A8AD-14EF6D496FAA}" destId="{528BBC54-30B2-4BC2-9A65-447DA522E019}" srcOrd="1" destOrd="0" parTransId="{82EDC8BB-0BAD-4C99-884E-597AA9555816}" sibTransId="{6206E9A1-3A2E-41AA-BEC6-91B8A410ADD3}"/>
    <dgm:cxn modelId="{10116EAE-1FA7-45F6-A17C-63CF9259C570}" type="presOf" srcId="{528BBC54-30B2-4BC2-9A65-447DA522E019}" destId="{81496AB7-4DF6-48D0-836B-2121DFCDD56E}" srcOrd="0" destOrd="0" presId="urn:microsoft.com/office/officeart/2005/8/layout/vList2"/>
    <dgm:cxn modelId="{1B7073FD-412B-4A2D-89D9-69B35B70D697}" type="presParOf" srcId="{41237E89-1C15-40CA-B142-B8DE41D1E285}" destId="{4C9DE541-2C05-4611-B741-6EDF551624E5}" srcOrd="0" destOrd="0" presId="urn:microsoft.com/office/officeart/2005/8/layout/vList2"/>
    <dgm:cxn modelId="{4EB201E8-D3A9-44BB-9552-3FB4BCDB62F2}" type="presParOf" srcId="{41237E89-1C15-40CA-B142-B8DE41D1E285}" destId="{3F7E85B3-F057-4815-8E23-14734BB90B76}" srcOrd="1" destOrd="0" presId="urn:microsoft.com/office/officeart/2005/8/layout/vList2"/>
    <dgm:cxn modelId="{6913D5D6-0839-4370-8F18-EE1AAB141097}" type="presParOf" srcId="{41237E89-1C15-40CA-B142-B8DE41D1E285}" destId="{81496AB7-4DF6-48D0-836B-2121DFCDD56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9F4840-122C-4B37-A0A9-09526A9C6C1D}" type="doc">
      <dgm:prSet loTypeId="urn:microsoft.com/office/officeart/2005/8/layout/cycle2" loCatId="cycle" qsTypeId="urn:microsoft.com/office/officeart/2005/8/quickstyle/3d1" qsCatId="3D" csTypeId="urn:microsoft.com/office/officeart/2005/8/colors/colorful2" csCatId="colorful" phldr="1"/>
      <dgm:spPr/>
    </dgm:pt>
    <dgm:pt modelId="{734D42B2-4BF8-4D4B-A13C-2258A118464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Да 78,3%</a:t>
          </a:r>
          <a:endParaRPr lang="ru-RU" sz="1600" b="1" dirty="0">
            <a:solidFill>
              <a:schemeClr val="bg1"/>
            </a:solidFill>
          </a:endParaRPr>
        </a:p>
      </dgm:t>
    </dgm:pt>
    <dgm:pt modelId="{16FAEB87-5E8B-43B5-94EC-D357A83BE716}" type="parTrans" cxnId="{F7FF9D9B-70A0-451F-91CF-6CB6D641DBE7}">
      <dgm:prSet/>
      <dgm:spPr/>
      <dgm:t>
        <a:bodyPr/>
        <a:lstStyle/>
        <a:p>
          <a:endParaRPr lang="ru-RU" sz="3600" b="1">
            <a:solidFill>
              <a:schemeClr val="bg1"/>
            </a:solidFill>
          </a:endParaRPr>
        </a:p>
      </dgm:t>
    </dgm:pt>
    <dgm:pt modelId="{4F9D7EC2-30C4-4434-BD7B-A07581CDF76B}" type="sibTrans" cxnId="{F7FF9D9B-70A0-451F-91CF-6CB6D641DBE7}">
      <dgm:prSet custT="1"/>
      <dgm:spPr/>
      <dgm:t>
        <a:bodyPr/>
        <a:lstStyle/>
        <a:p>
          <a:endParaRPr lang="ru-RU" sz="1200" b="1">
            <a:solidFill>
              <a:schemeClr val="bg1"/>
            </a:solidFill>
          </a:endParaRPr>
        </a:p>
      </dgm:t>
    </dgm:pt>
    <dgm:pt modelId="{0916742C-1907-4BEC-9CAF-C00CF93D262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Нет 9,5%</a:t>
          </a:r>
          <a:endParaRPr lang="ru-RU" sz="1600" b="1" dirty="0">
            <a:solidFill>
              <a:schemeClr val="bg1"/>
            </a:solidFill>
          </a:endParaRPr>
        </a:p>
      </dgm:t>
    </dgm:pt>
    <dgm:pt modelId="{0ED29254-DA8B-4E36-85B8-1502DB3599D9}" type="parTrans" cxnId="{54562DB5-66FF-4842-9FBD-98413A87CF97}">
      <dgm:prSet/>
      <dgm:spPr/>
      <dgm:t>
        <a:bodyPr/>
        <a:lstStyle/>
        <a:p>
          <a:endParaRPr lang="ru-RU" sz="3600" b="1">
            <a:solidFill>
              <a:schemeClr val="bg1"/>
            </a:solidFill>
          </a:endParaRPr>
        </a:p>
      </dgm:t>
    </dgm:pt>
    <dgm:pt modelId="{4ED85C7C-3F4F-45A7-A13A-306CEAA36270}" type="sibTrans" cxnId="{54562DB5-66FF-4842-9FBD-98413A87CF97}">
      <dgm:prSet custT="1"/>
      <dgm:spPr/>
      <dgm:t>
        <a:bodyPr/>
        <a:lstStyle/>
        <a:p>
          <a:endParaRPr lang="ru-RU" sz="1200" b="1">
            <a:solidFill>
              <a:schemeClr val="bg1"/>
            </a:solidFill>
          </a:endParaRPr>
        </a:p>
      </dgm:t>
    </dgm:pt>
    <dgm:pt modelId="{DC53333F-AD71-4807-8714-26BE791E5C0C}">
      <dgm:prSet phldrT="[Текст]" custT="1"/>
      <dgm:spPr/>
      <dgm:t>
        <a:bodyPr/>
        <a:lstStyle/>
        <a:p>
          <a:r>
            <a:rPr lang="ru-RU" sz="1050" b="1" dirty="0" smtClean="0">
              <a:solidFill>
                <a:schemeClr val="bg1"/>
              </a:solidFill>
            </a:rPr>
            <a:t>Затрудняюсь ответить </a:t>
          </a:r>
          <a:r>
            <a:rPr lang="ru-RU" sz="1600" b="1" dirty="0" smtClean="0">
              <a:solidFill>
                <a:schemeClr val="bg1"/>
              </a:solidFill>
            </a:rPr>
            <a:t>12,2%</a:t>
          </a:r>
          <a:endParaRPr lang="ru-RU" sz="1600" b="1" dirty="0">
            <a:solidFill>
              <a:schemeClr val="bg1"/>
            </a:solidFill>
          </a:endParaRPr>
        </a:p>
      </dgm:t>
    </dgm:pt>
    <dgm:pt modelId="{5A084964-7256-43CF-B02B-22804692A270}" type="parTrans" cxnId="{3C2433DF-DD7A-46BA-ADE5-0D90DCD0CB7A}">
      <dgm:prSet/>
      <dgm:spPr/>
      <dgm:t>
        <a:bodyPr/>
        <a:lstStyle/>
        <a:p>
          <a:endParaRPr lang="ru-RU" sz="3600" b="1">
            <a:solidFill>
              <a:schemeClr val="bg1"/>
            </a:solidFill>
          </a:endParaRPr>
        </a:p>
      </dgm:t>
    </dgm:pt>
    <dgm:pt modelId="{8D993BA8-3AFE-4176-B182-34ADA43CA418}" type="sibTrans" cxnId="{3C2433DF-DD7A-46BA-ADE5-0D90DCD0CB7A}">
      <dgm:prSet custT="1"/>
      <dgm:spPr/>
      <dgm:t>
        <a:bodyPr/>
        <a:lstStyle/>
        <a:p>
          <a:endParaRPr lang="ru-RU" sz="1200" b="1">
            <a:solidFill>
              <a:schemeClr val="bg1"/>
            </a:solidFill>
          </a:endParaRPr>
        </a:p>
      </dgm:t>
    </dgm:pt>
    <dgm:pt modelId="{9B9CFCBD-CFE3-488C-AD1F-DBDF7590D833}" type="pres">
      <dgm:prSet presAssocID="{449F4840-122C-4B37-A0A9-09526A9C6C1D}" presName="cycle" presStyleCnt="0">
        <dgm:presLayoutVars>
          <dgm:dir/>
          <dgm:resizeHandles val="exact"/>
        </dgm:presLayoutVars>
      </dgm:prSet>
      <dgm:spPr/>
    </dgm:pt>
    <dgm:pt modelId="{9753C92F-D569-4EC5-AB13-DB90E92BC0C5}" type="pres">
      <dgm:prSet presAssocID="{734D42B2-4BF8-4D4B-A13C-2258A118464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70119-8401-4613-9D83-338341DCA5C5}" type="pres">
      <dgm:prSet presAssocID="{4F9D7EC2-30C4-4434-BD7B-A07581CDF76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2DCE294-8637-40ED-A8AD-24E3D5DCDB06}" type="pres">
      <dgm:prSet presAssocID="{4F9D7EC2-30C4-4434-BD7B-A07581CDF76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835D9F60-74C5-4841-AF2F-2BB566892E12}" type="pres">
      <dgm:prSet presAssocID="{0916742C-1907-4BEC-9CAF-C00CF93D262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8998A-43A4-40B2-90CD-C8BEC7FDA8BE}" type="pres">
      <dgm:prSet presAssocID="{4ED85C7C-3F4F-45A7-A13A-306CEAA36270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27DF1FB-EEB5-4153-86BD-79F7736D9D2C}" type="pres">
      <dgm:prSet presAssocID="{4ED85C7C-3F4F-45A7-A13A-306CEAA3627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E90CC71F-0597-4866-9472-310DD513F683}" type="pres">
      <dgm:prSet presAssocID="{DC53333F-AD71-4807-8714-26BE791E5C0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77510-37C4-45FF-B488-AC547C8F3653}" type="pres">
      <dgm:prSet presAssocID="{8D993BA8-3AFE-4176-B182-34ADA43CA418}" presName="sibTrans" presStyleLbl="sibTrans2D1" presStyleIdx="2" presStyleCnt="3"/>
      <dgm:spPr/>
      <dgm:t>
        <a:bodyPr/>
        <a:lstStyle/>
        <a:p>
          <a:endParaRPr lang="ru-RU"/>
        </a:p>
      </dgm:t>
    </dgm:pt>
    <dgm:pt modelId="{D3A2D9EA-A56B-4C23-8D44-F41104F0FA99}" type="pres">
      <dgm:prSet presAssocID="{8D993BA8-3AFE-4176-B182-34ADA43CA418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3538767C-15A6-4A6D-8F39-A475C9B96485}" type="presOf" srcId="{0916742C-1907-4BEC-9CAF-C00CF93D2624}" destId="{835D9F60-74C5-4841-AF2F-2BB566892E12}" srcOrd="0" destOrd="0" presId="urn:microsoft.com/office/officeart/2005/8/layout/cycle2"/>
    <dgm:cxn modelId="{3C2433DF-DD7A-46BA-ADE5-0D90DCD0CB7A}" srcId="{449F4840-122C-4B37-A0A9-09526A9C6C1D}" destId="{DC53333F-AD71-4807-8714-26BE791E5C0C}" srcOrd="2" destOrd="0" parTransId="{5A084964-7256-43CF-B02B-22804692A270}" sibTransId="{8D993BA8-3AFE-4176-B182-34ADA43CA418}"/>
    <dgm:cxn modelId="{5AF57459-28F7-432E-9E15-0EC0101480B7}" type="presOf" srcId="{DC53333F-AD71-4807-8714-26BE791E5C0C}" destId="{E90CC71F-0597-4866-9472-310DD513F683}" srcOrd="0" destOrd="0" presId="urn:microsoft.com/office/officeart/2005/8/layout/cycle2"/>
    <dgm:cxn modelId="{69033E22-0BD0-4760-8EB9-E03E40FFB066}" type="presOf" srcId="{4F9D7EC2-30C4-4434-BD7B-A07581CDF76B}" destId="{1B470119-8401-4613-9D83-338341DCA5C5}" srcOrd="0" destOrd="0" presId="urn:microsoft.com/office/officeart/2005/8/layout/cycle2"/>
    <dgm:cxn modelId="{E5DF380F-6C88-426B-940E-F6AE4F5F211A}" type="presOf" srcId="{4F9D7EC2-30C4-4434-BD7B-A07581CDF76B}" destId="{12DCE294-8637-40ED-A8AD-24E3D5DCDB06}" srcOrd="1" destOrd="0" presId="urn:microsoft.com/office/officeart/2005/8/layout/cycle2"/>
    <dgm:cxn modelId="{2B1D683C-7F6D-4B7A-8EF2-770C349C9ECA}" type="presOf" srcId="{4ED85C7C-3F4F-45A7-A13A-306CEAA36270}" destId="{C858998A-43A4-40B2-90CD-C8BEC7FDA8BE}" srcOrd="0" destOrd="0" presId="urn:microsoft.com/office/officeart/2005/8/layout/cycle2"/>
    <dgm:cxn modelId="{66C2122B-6384-4D2A-8664-A9C12C81FD20}" type="presOf" srcId="{8D993BA8-3AFE-4176-B182-34ADA43CA418}" destId="{94477510-37C4-45FF-B488-AC547C8F3653}" srcOrd="0" destOrd="0" presId="urn:microsoft.com/office/officeart/2005/8/layout/cycle2"/>
    <dgm:cxn modelId="{F7FF9D9B-70A0-451F-91CF-6CB6D641DBE7}" srcId="{449F4840-122C-4B37-A0A9-09526A9C6C1D}" destId="{734D42B2-4BF8-4D4B-A13C-2258A1184641}" srcOrd="0" destOrd="0" parTransId="{16FAEB87-5E8B-43B5-94EC-D357A83BE716}" sibTransId="{4F9D7EC2-30C4-4434-BD7B-A07581CDF76B}"/>
    <dgm:cxn modelId="{BFC68262-ECDF-467C-BE73-2B1218A89528}" type="presOf" srcId="{734D42B2-4BF8-4D4B-A13C-2258A1184641}" destId="{9753C92F-D569-4EC5-AB13-DB90E92BC0C5}" srcOrd="0" destOrd="0" presId="urn:microsoft.com/office/officeart/2005/8/layout/cycle2"/>
    <dgm:cxn modelId="{F0E6B4A8-67AA-474F-81AA-B8841500F692}" type="presOf" srcId="{8D993BA8-3AFE-4176-B182-34ADA43CA418}" destId="{D3A2D9EA-A56B-4C23-8D44-F41104F0FA99}" srcOrd="1" destOrd="0" presId="urn:microsoft.com/office/officeart/2005/8/layout/cycle2"/>
    <dgm:cxn modelId="{5200DEB9-37D2-42FD-992E-692504B75667}" type="presOf" srcId="{449F4840-122C-4B37-A0A9-09526A9C6C1D}" destId="{9B9CFCBD-CFE3-488C-AD1F-DBDF7590D833}" srcOrd="0" destOrd="0" presId="urn:microsoft.com/office/officeart/2005/8/layout/cycle2"/>
    <dgm:cxn modelId="{7286E421-0F35-483D-959A-8F96003B3FCB}" type="presOf" srcId="{4ED85C7C-3F4F-45A7-A13A-306CEAA36270}" destId="{127DF1FB-EEB5-4153-86BD-79F7736D9D2C}" srcOrd="1" destOrd="0" presId="urn:microsoft.com/office/officeart/2005/8/layout/cycle2"/>
    <dgm:cxn modelId="{54562DB5-66FF-4842-9FBD-98413A87CF97}" srcId="{449F4840-122C-4B37-A0A9-09526A9C6C1D}" destId="{0916742C-1907-4BEC-9CAF-C00CF93D2624}" srcOrd="1" destOrd="0" parTransId="{0ED29254-DA8B-4E36-85B8-1502DB3599D9}" sibTransId="{4ED85C7C-3F4F-45A7-A13A-306CEAA36270}"/>
    <dgm:cxn modelId="{378FF978-43E1-4CFE-9D58-7A927E7D2E51}" type="presParOf" srcId="{9B9CFCBD-CFE3-488C-AD1F-DBDF7590D833}" destId="{9753C92F-D569-4EC5-AB13-DB90E92BC0C5}" srcOrd="0" destOrd="0" presId="urn:microsoft.com/office/officeart/2005/8/layout/cycle2"/>
    <dgm:cxn modelId="{8D11F60E-0D50-4C78-B97E-88E9B394BB05}" type="presParOf" srcId="{9B9CFCBD-CFE3-488C-AD1F-DBDF7590D833}" destId="{1B470119-8401-4613-9D83-338341DCA5C5}" srcOrd="1" destOrd="0" presId="urn:microsoft.com/office/officeart/2005/8/layout/cycle2"/>
    <dgm:cxn modelId="{ACC1E60D-F381-4C20-83EC-00EB250FE5A3}" type="presParOf" srcId="{1B470119-8401-4613-9D83-338341DCA5C5}" destId="{12DCE294-8637-40ED-A8AD-24E3D5DCDB06}" srcOrd="0" destOrd="0" presId="urn:microsoft.com/office/officeart/2005/8/layout/cycle2"/>
    <dgm:cxn modelId="{0F782F96-4282-452B-90E6-91E71437E772}" type="presParOf" srcId="{9B9CFCBD-CFE3-488C-AD1F-DBDF7590D833}" destId="{835D9F60-74C5-4841-AF2F-2BB566892E12}" srcOrd="2" destOrd="0" presId="urn:microsoft.com/office/officeart/2005/8/layout/cycle2"/>
    <dgm:cxn modelId="{DF94FA1E-2D0B-49FB-A10E-5A5EA2F1A158}" type="presParOf" srcId="{9B9CFCBD-CFE3-488C-AD1F-DBDF7590D833}" destId="{C858998A-43A4-40B2-90CD-C8BEC7FDA8BE}" srcOrd="3" destOrd="0" presId="urn:microsoft.com/office/officeart/2005/8/layout/cycle2"/>
    <dgm:cxn modelId="{85AAEA11-D398-42F5-A498-42F03A73BE57}" type="presParOf" srcId="{C858998A-43A4-40B2-90CD-C8BEC7FDA8BE}" destId="{127DF1FB-EEB5-4153-86BD-79F7736D9D2C}" srcOrd="0" destOrd="0" presId="urn:microsoft.com/office/officeart/2005/8/layout/cycle2"/>
    <dgm:cxn modelId="{58C7BF31-175D-42B1-BAF7-500773486041}" type="presParOf" srcId="{9B9CFCBD-CFE3-488C-AD1F-DBDF7590D833}" destId="{E90CC71F-0597-4866-9472-310DD513F683}" srcOrd="4" destOrd="0" presId="urn:microsoft.com/office/officeart/2005/8/layout/cycle2"/>
    <dgm:cxn modelId="{313F7EC6-05ED-42CB-B7B3-29AA68B4346F}" type="presParOf" srcId="{9B9CFCBD-CFE3-488C-AD1F-DBDF7590D833}" destId="{94477510-37C4-45FF-B488-AC547C8F3653}" srcOrd="5" destOrd="0" presId="urn:microsoft.com/office/officeart/2005/8/layout/cycle2"/>
    <dgm:cxn modelId="{9C52678B-7A06-41E0-ADB6-41F03FDAC547}" type="presParOf" srcId="{94477510-37C4-45FF-B488-AC547C8F3653}" destId="{D3A2D9EA-A56B-4C23-8D44-F41104F0FA9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9F4840-122C-4B37-A0A9-09526A9C6C1D}" type="doc">
      <dgm:prSet loTypeId="urn:microsoft.com/office/officeart/2005/8/layout/cycle2" loCatId="cycle" qsTypeId="urn:microsoft.com/office/officeart/2005/8/quickstyle/3d1" qsCatId="3D" csTypeId="urn:microsoft.com/office/officeart/2005/8/colors/colorful2" csCatId="colorful" phldr="1"/>
      <dgm:spPr/>
    </dgm:pt>
    <dgm:pt modelId="{734D42B2-4BF8-4D4B-A13C-2258A1184641}">
      <dgm:prSet phldrT="[Текст]" custT="1"/>
      <dgm:spPr/>
      <dgm:t>
        <a:bodyPr/>
        <a:lstStyle/>
        <a:p>
          <a:r>
            <a:rPr lang="ru-RU" sz="1600" b="1" dirty="0" smtClean="0"/>
            <a:t>Да 77,2%</a:t>
          </a:r>
          <a:endParaRPr lang="ru-RU" sz="1600" b="1" dirty="0"/>
        </a:p>
      </dgm:t>
    </dgm:pt>
    <dgm:pt modelId="{16FAEB87-5E8B-43B5-94EC-D357A83BE716}" type="parTrans" cxnId="{F7FF9D9B-70A0-451F-91CF-6CB6D641DBE7}">
      <dgm:prSet/>
      <dgm:spPr/>
      <dgm:t>
        <a:bodyPr/>
        <a:lstStyle/>
        <a:p>
          <a:endParaRPr lang="ru-RU" sz="2400" b="1"/>
        </a:p>
      </dgm:t>
    </dgm:pt>
    <dgm:pt modelId="{4F9D7EC2-30C4-4434-BD7B-A07581CDF76B}" type="sibTrans" cxnId="{F7FF9D9B-70A0-451F-91CF-6CB6D641DBE7}">
      <dgm:prSet custT="1"/>
      <dgm:spPr/>
      <dgm:t>
        <a:bodyPr/>
        <a:lstStyle/>
        <a:p>
          <a:endParaRPr lang="ru-RU" sz="1100" b="1"/>
        </a:p>
      </dgm:t>
    </dgm:pt>
    <dgm:pt modelId="{0916742C-1907-4BEC-9CAF-C00CF93D2624}">
      <dgm:prSet phldrT="[Текст]" custT="1"/>
      <dgm:spPr/>
      <dgm:t>
        <a:bodyPr/>
        <a:lstStyle/>
        <a:p>
          <a:r>
            <a:rPr lang="ru-RU" sz="1600" b="1" dirty="0" smtClean="0"/>
            <a:t>Нет 9,4%</a:t>
          </a:r>
          <a:endParaRPr lang="ru-RU" sz="1600" b="1" dirty="0"/>
        </a:p>
      </dgm:t>
    </dgm:pt>
    <dgm:pt modelId="{0ED29254-DA8B-4E36-85B8-1502DB3599D9}" type="parTrans" cxnId="{54562DB5-66FF-4842-9FBD-98413A87CF97}">
      <dgm:prSet/>
      <dgm:spPr/>
      <dgm:t>
        <a:bodyPr/>
        <a:lstStyle/>
        <a:p>
          <a:endParaRPr lang="ru-RU" sz="2400" b="1"/>
        </a:p>
      </dgm:t>
    </dgm:pt>
    <dgm:pt modelId="{4ED85C7C-3F4F-45A7-A13A-306CEAA36270}" type="sibTrans" cxnId="{54562DB5-66FF-4842-9FBD-98413A87CF97}">
      <dgm:prSet custT="1"/>
      <dgm:spPr/>
      <dgm:t>
        <a:bodyPr/>
        <a:lstStyle/>
        <a:p>
          <a:endParaRPr lang="ru-RU" sz="1100" b="1"/>
        </a:p>
      </dgm:t>
    </dgm:pt>
    <dgm:pt modelId="{DC53333F-AD71-4807-8714-26BE791E5C0C}">
      <dgm:prSet phldrT="[Текст]" custT="1"/>
      <dgm:spPr/>
      <dgm:t>
        <a:bodyPr/>
        <a:lstStyle/>
        <a:p>
          <a:r>
            <a:rPr lang="ru-RU" sz="1050" b="1" dirty="0" smtClean="0"/>
            <a:t>Затрудняюсь ответить </a:t>
          </a:r>
          <a:r>
            <a:rPr lang="ru-RU" sz="1600" b="1" dirty="0" smtClean="0"/>
            <a:t>13,4%</a:t>
          </a:r>
          <a:endParaRPr lang="ru-RU" sz="1600" b="1" dirty="0"/>
        </a:p>
      </dgm:t>
    </dgm:pt>
    <dgm:pt modelId="{5A084964-7256-43CF-B02B-22804692A270}" type="parTrans" cxnId="{3C2433DF-DD7A-46BA-ADE5-0D90DCD0CB7A}">
      <dgm:prSet/>
      <dgm:spPr/>
      <dgm:t>
        <a:bodyPr/>
        <a:lstStyle/>
        <a:p>
          <a:endParaRPr lang="ru-RU" sz="2400" b="1"/>
        </a:p>
      </dgm:t>
    </dgm:pt>
    <dgm:pt modelId="{8D993BA8-3AFE-4176-B182-34ADA43CA418}" type="sibTrans" cxnId="{3C2433DF-DD7A-46BA-ADE5-0D90DCD0CB7A}">
      <dgm:prSet custT="1"/>
      <dgm:spPr/>
      <dgm:t>
        <a:bodyPr/>
        <a:lstStyle/>
        <a:p>
          <a:endParaRPr lang="ru-RU" sz="1100" b="1"/>
        </a:p>
      </dgm:t>
    </dgm:pt>
    <dgm:pt modelId="{F57A7ECC-73D2-4930-A5D1-7CD6A1499FCC}" type="pres">
      <dgm:prSet presAssocID="{449F4840-122C-4B37-A0A9-09526A9C6C1D}" presName="cycle" presStyleCnt="0">
        <dgm:presLayoutVars>
          <dgm:dir/>
          <dgm:resizeHandles val="exact"/>
        </dgm:presLayoutVars>
      </dgm:prSet>
      <dgm:spPr/>
    </dgm:pt>
    <dgm:pt modelId="{4898325A-FAC6-40A5-9616-CC0388647D92}" type="pres">
      <dgm:prSet presAssocID="{734D42B2-4BF8-4D4B-A13C-2258A118464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BE96D-84A8-4062-9044-A3EEFA71426A}" type="pres">
      <dgm:prSet presAssocID="{4F9D7EC2-30C4-4434-BD7B-A07581CDF76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E495E219-78A1-4121-940E-EE0FD37D2190}" type="pres">
      <dgm:prSet presAssocID="{4F9D7EC2-30C4-4434-BD7B-A07581CDF76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8A2BC49F-562A-4A56-886D-948201A95761}" type="pres">
      <dgm:prSet presAssocID="{0916742C-1907-4BEC-9CAF-C00CF93D262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77FC6-0391-4F74-95A6-ADB8D2832443}" type="pres">
      <dgm:prSet presAssocID="{4ED85C7C-3F4F-45A7-A13A-306CEAA36270}" presName="sibTrans" presStyleLbl="sibTrans2D1" presStyleIdx="1" presStyleCnt="3"/>
      <dgm:spPr/>
      <dgm:t>
        <a:bodyPr/>
        <a:lstStyle/>
        <a:p>
          <a:endParaRPr lang="ru-RU"/>
        </a:p>
      </dgm:t>
    </dgm:pt>
    <dgm:pt modelId="{886F7255-1855-4B80-938F-0151D3959A90}" type="pres">
      <dgm:prSet presAssocID="{4ED85C7C-3F4F-45A7-A13A-306CEAA3627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0D937452-06E4-447F-A390-03C6D168E747}" type="pres">
      <dgm:prSet presAssocID="{DC53333F-AD71-4807-8714-26BE791E5C0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61753-3639-4DCC-ACE5-5ECC625AAA49}" type="pres">
      <dgm:prSet presAssocID="{8D993BA8-3AFE-4176-B182-34ADA43CA418}" presName="sibTrans" presStyleLbl="sibTrans2D1" presStyleIdx="2" presStyleCnt="3"/>
      <dgm:spPr/>
      <dgm:t>
        <a:bodyPr/>
        <a:lstStyle/>
        <a:p>
          <a:endParaRPr lang="ru-RU"/>
        </a:p>
      </dgm:t>
    </dgm:pt>
    <dgm:pt modelId="{7096878B-3013-4C92-9A10-23C1E8827125}" type="pres">
      <dgm:prSet presAssocID="{8D993BA8-3AFE-4176-B182-34ADA43CA418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54562DB5-66FF-4842-9FBD-98413A87CF97}" srcId="{449F4840-122C-4B37-A0A9-09526A9C6C1D}" destId="{0916742C-1907-4BEC-9CAF-C00CF93D2624}" srcOrd="1" destOrd="0" parTransId="{0ED29254-DA8B-4E36-85B8-1502DB3599D9}" sibTransId="{4ED85C7C-3F4F-45A7-A13A-306CEAA36270}"/>
    <dgm:cxn modelId="{B2F169D4-6E57-468E-BBC2-5FBFFDE480F8}" type="presOf" srcId="{DC53333F-AD71-4807-8714-26BE791E5C0C}" destId="{0D937452-06E4-447F-A390-03C6D168E747}" srcOrd="0" destOrd="0" presId="urn:microsoft.com/office/officeart/2005/8/layout/cycle2"/>
    <dgm:cxn modelId="{B248703A-3497-42D7-A8C7-E78F13848AD5}" type="presOf" srcId="{4ED85C7C-3F4F-45A7-A13A-306CEAA36270}" destId="{886F7255-1855-4B80-938F-0151D3959A90}" srcOrd="1" destOrd="0" presId="urn:microsoft.com/office/officeart/2005/8/layout/cycle2"/>
    <dgm:cxn modelId="{5D4ED3D2-3F23-4BDD-B443-453D3238280A}" type="presOf" srcId="{8D993BA8-3AFE-4176-B182-34ADA43CA418}" destId="{42261753-3639-4DCC-ACE5-5ECC625AAA49}" srcOrd="0" destOrd="0" presId="urn:microsoft.com/office/officeart/2005/8/layout/cycle2"/>
    <dgm:cxn modelId="{5D53C951-AFD9-4C4C-8583-ECF4B19DB0AC}" type="presOf" srcId="{0916742C-1907-4BEC-9CAF-C00CF93D2624}" destId="{8A2BC49F-562A-4A56-886D-948201A95761}" srcOrd="0" destOrd="0" presId="urn:microsoft.com/office/officeart/2005/8/layout/cycle2"/>
    <dgm:cxn modelId="{D75F9D7D-456E-4E3F-9E8F-80C19DA8D0A0}" type="presOf" srcId="{4ED85C7C-3F4F-45A7-A13A-306CEAA36270}" destId="{6CD77FC6-0391-4F74-95A6-ADB8D2832443}" srcOrd="0" destOrd="0" presId="urn:microsoft.com/office/officeart/2005/8/layout/cycle2"/>
    <dgm:cxn modelId="{B220D2C7-7813-45C0-8096-5285EA38B3D0}" type="presOf" srcId="{4F9D7EC2-30C4-4434-BD7B-A07581CDF76B}" destId="{E495E219-78A1-4121-940E-EE0FD37D2190}" srcOrd="1" destOrd="0" presId="urn:microsoft.com/office/officeart/2005/8/layout/cycle2"/>
    <dgm:cxn modelId="{0E294954-56AE-4A8B-B650-4AAFFE0F0C14}" type="presOf" srcId="{8D993BA8-3AFE-4176-B182-34ADA43CA418}" destId="{7096878B-3013-4C92-9A10-23C1E8827125}" srcOrd="1" destOrd="0" presId="urn:microsoft.com/office/officeart/2005/8/layout/cycle2"/>
    <dgm:cxn modelId="{3DE35252-EDB1-4801-91CE-B6753EE2E4DA}" type="presOf" srcId="{4F9D7EC2-30C4-4434-BD7B-A07581CDF76B}" destId="{C00BE96D-84A8-4062-9044-A3EEFA71426A}" srcOrd="0" destOrd="0" presId="urn:microsoft.com/office/officeart/2005/8/layout/cycle2"/>
    <dgm:cxn modelId="{2C941944-E18A-465A-8861-1B10915663F8}" type="presOf" srcId="{449F4840-122C-4B37-A0A9-09526A9C6C1D}" destId="{F57A7ECC-73D2-4930-A5D1-7CD6A1499FCC}" srcOrd="0" destOrd="0" presId="urn:microsoft.com/office/officeart/2005/8/layout/cycle2"/>
    <dgm:cxn modelId="{CB45EB59-DDCC-4584-AA45-6A09170DEACC}" type="presOf" srcId="{734D42B2-4BF8-4D4B-A13C-2258A1184641}" destId="{4898325A-FAC6-40A5-9616-CC0388647D92}" srcOrd="0" destOrd="0" presId="urn:microsoft.com/office/officeart/2005/8/layout/cycle2"/>
    <dgm:cxn modelId="{3C2433DF-DD7A-46BA-ADE5-0D90DCD0CB7A}" srcId="{449F4840-122C-4B37-A0A9-09526A9C6C1D}" destId="{DC53333F-AD71-4807-8714-26BE791E5C0C}" srcOrd="2" destOrd="0" parTransId="{5A084964-7256-43CF-B02B-22804692A270}" sibTransId="{8D993BA8-3AFE-4176-B182-34ADA43CA418}"/>
    <dgm:cxn modelId="{F7FF9D9B-70A0-451F-91CF-6CB6D641DBE7}" srcId="{449F4840-122C-4B37-A0A9-09526A9C6C1D}" destId="{734D42B2-4BF8-4D4B-A13C-2258A1184641}" srcOrd="0" destOrd="0" parTransId="{16FAEB87-5E8B-43B5-94EC-D357A83BE716}" sibTransId="{4F9D7EC2-30C4-4434-BD7B-A07581CDF76B}"/>
    <dgm:cxn modelId="{7B371242-B395-4FB3-A564-21C560894834}" type="presParOf" srcId="{F57A7ECC-73D2-4930-A5D1-7CD6A1499FCC}" destId="{4898325A-FAC6-40A5-9616-CC0388647D92}" srcOrd="0" destOrd="0" presId="urn:microsoft.com/office/officeart/2005/8/layout/cycle2"/>
    <dgm:cxn modelId="{A7AD944D-A9FC-45AC-ADC3-4CD921B3BA6D}" type="presParOf" srcId="{F57A7ECC-73D2-4930-A5D1-7CD6A1499FCC}" destId="{C00BE96D-84A8-4062-9044-A3EEFA71426A}" srcOrd="1" destOrd="0" presId="urn:microsoft.com/office/officeart/2005/8/layout/cycle2"/>
    <dgm:cxn modelId="{8E5D2DC2-4EC7-4F5E-BAC8-8D1E50794696}" type="presParOf" srcId="{C00BE96D-84A8-4062-9044-A3EEFA71426A}" destId="{E495E219-78A1-4121-940E-EE0FD37D2190}" srcOrd="0" destOrd="0" presId="urn:microsoft.com/office/officeart/2005/8/layout/cycle2"/>
    <dgm:cxn modelId="{3A9674B4-AFAB-42C4-9F38-6AF3DC18623F}" type="presParOf" srcId="{F57A7ECC-73D2-4930-A5D1-7CD6A1499FCC}" destId="{8A2BC49F-562A-4A56-886D-948201A95761}" srcOrd="2" destOrd="0" presId="urn:microsoft.com/office/officeart/2005/8/layout/cycle2"/>
    <dgm:cxn modelId="{DEA1E15B-2F45-40B1-ACE6-51428D81DE83}" type="presParOf" srcId="{F57A7ECC-73D2-4930-A5D1-7CD6A1499FCC}" destId="{6CD77FC6-0391-4F74-95A6-ADB8D2832443}" srcOrd="3" destOrd="0" presId="urn:microsoft.com/office/officeart/2005/8/layout/cycle2"/>
    <dgm:cxn modelId="{DF6CFD6C-2BAF-475D-A1DC-37E11611366C}" type="presParOf" srcId="{6CD77FC6-0391-4F74-95A6-ADB8D2832443}" destId="{886F7255-1855-4B80-938F-0151D3959A90}" srcOrd="0" destOrd="0" presId="urn:microsoft.com/office/officeart/2005/8/layout/cycle2"/>
    <dgm:cxn modelId="{6812D995-C3D1-4F55-B727-9F42C573AE7A}" type="presParOf" srcId="{F57A7ECC-73D2-4930-A5D1-7CD6A1499FCC}" destId="{0D937452-06E4-447F-A390-03C6D168E747}" srcOrd="4" destOrd="0" presId="urn:microsoft.com/office/officeart/2005/8/layout/cycle2"/>
    <dgm:cxn modelId="{46F4CBD7-7468-466C-B598-B904D2B263B2}" type="presParOf" srcId="{F57A7ECC-73D2-4930-A5D1-7CD6A1499FCC}" destId="{42261753-3639-4DCC-ACE5-5ECC625AAA49}" srcOrd="5" destOrd="0" presId="urn:microsoft.com/office/officeart/2005/8/layout/cycle2"/>
    <dgm:cxn modelId="{2FE50421-6DD0-4478-B590-1DF999DA30E5}" type="presParOf" srcId="{42261753-3639-4DCC-ACE5-5ECC625AAA49}" destId="{7096878B-3013-4C92-9A10-23C1E882712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9F4840-122C-4B37-A0A9-09526A9C6C1D}" type="doc">
      <dgm:prSet loTypeId="urn:microsoft.com/office/officeart/2005/8/layout/cycle2" loCatId="cycle" qsTypeId="urn:microsoft.com/office/officeart/2005/8/quickstyle/3d1" qsCatId="3D" csTypeId="urn:microsoft.com/office/officeart/2005/8/colors/colorful2" csCatId="colorful" phldr="1"/>
      <dgm:spPr/>
    </dgm:pt>
    <dgm:pt modelId="{734D42B2-4BF8-4D4B-A13C-2258A1184641}">
      <dgm:prSet phldrT="[Текст]" custT="1"/>
      <dgm:spPr/>
      <dgm:t>
        <a:bodyPr/>
        <a:lstStyle/>
        <a:p>
          <a:r>
            <a:rPr lang="ru-RU" sz="1600" b="1" dirty="0" smtClean="0"/>
            <a:t>Да 79,2%</a:t>
          </a:r>
          <a:endParaRPr lang="ru-RU" sz="1600" b="1" dirty="0"/>
        </a:p>
      </dgm:t>
    </dgm:pt>
    <dgm:pt modelId="{16FAEB87-5E8B-43B5-94EC-D357A83BE716}" type="parTrans" cxnId="{F7FF9D9B-70A0-451F-91CF-6CB6D641DBE7}">
      <dgm:prSet/>
      <dgm:spPr/>
      <dgm:t>
        <a:bodyPr/>
        <a:lstStyle/>
        <a:p>
          <a:endParaRPr lang="ru-RU" sz="2800" b="1"/>
        </a:p>
      </dgm:t>
    </dgm:pt>
    <dgm:pt modelId="{4F9D7EC2-30C4-4434-BD7B-A07581CDF76B}" type="sibTrans" cxnId="{F7FF9D9B-70A0-451F-91CF-6CB6D641DBE7}">
      <dgm:prSet custT="1"/>
      <dgm:spPr/>
      <dgm:t>
        <a:bodyPr/>
        <a:lstStyle/>
        <a:p>
          <a:endParaRPr lang="ru-RU" sz="1100" b="1"/>
        </a:p>
      </dgm:t>
    </dgm:pt>
    <dgm:pt modelId="{0916742C-1907-4BEC-9CAF-C00CF93D2624}">
      <dgm:prSet phldrT="[Текст]" custT="1"/>
      <dgm:spPr/>
      <dgm:t>
        <a:bodyPr/>
        <a:lstStyle/>
        <a:p>
          <a:r>
            <a:rPr lang="ru-RU" sz="1600" b="1" dirty="0" smtClean="0"/>
            <a:t>Нет 14,4%</a:t>
          </a:r>
          <a:endParaRPr lang="ru-RU" sz="1600" b="1" dirty="0"/>
        </a:p>
      </dgm:t>
    </dgm:pt>
    <dgm:pt modelId="{0ED29254-DA8B-4E36-85B8-1502DB3599D9}" type="parTrans" cxnId="{54562DB5-66FF-4842-9FBD-98413A87CF97}">
      <dgm:prSet/>
      <dgm:spPr/>
      <dgm:t>
        <a:bodyPr/>
        <a:lstStyle/>
        <a:p>
          <a:endParaRPr lang="ru-RU" sz="2800" b="1"/>
        </a:p>
      </dgm:t>
    </dgm:pt>
    <dgm:pt modelId="{4ED85C7C-3F4F-45A7-A13A-306CEAA36270}" type="sibTrans" cxnId="{54562DB5-66FF-4842-9FBD-98413A87CF97}">
      <dgm:prSet custT="1"/>
      <dgm:spPr/>
      <dgm:t>
        <a:bodyPr/>
        <a:lstStyle/>
        <a:p>
          <a:endParaRPr lang="ru-RU" sz="1100" b="1"/>
        </a:p>
      </dgm:t>
    </dgm:pt>
    <dgm:pt modelId="{DC53333F-AD71-4807-8714-26BE791E5C0C}">
      <dgm:prSet phldrT="[Текст]" custT="1"/>
      <dgm:spPr/>
      <dgm:t>
        <a:bodyPr/>
        <a:lstStyle/>
        <a:p>
          <a:r>
            <a:rPr lang="ru-RU" sz="1100" b="1" dirty="0" smtClean="0"/>
            <a:t>Затрудняюсь </a:t>
          </a:r>
          <a:r>
            <a:rPr lang="ru-RU" sz="1200" b="1" dirty="0" smtClean="0"/>
            <a:t>ответить</a:t>
          </a:r>
          <a:r>
            <a:rPr lang="ru-RU" sz="1600" b="1" dirty="0" smtClean="0"/>
            <a:t> 6,4%</a:t>
          </a:r>
          <a:endParaRPr lang="ru-RU" sz="1600" b="1" dirty="0"/>
        </a:p>
      </dgm:t>
    </dgm:pt>
    <dgm:pt modelId="{5A084964-7256-43CF-B02B-22804692A270}" type="parTrans" cxnId="{3C2433DF-DD7A-46BA-ADE5-0D90DCD0CB7A}">
      <dgm:prSet/>
      <dgm:spPr/>
      <dgm:t>
        <a:bodyPr/>
        <a:lstStyle/>
        <a:p>
          <a:endParaRPr lang="ru-RU" sz="2800" b="1"/>
        </a:p>
      </dgm:t>
    </dgm:pt>
    <dgm:pt modelId="{8D993BA8-3AFE-4176-B182-34ADA43CA418}" type="sibTrans" cxnId="{3C2433DF-DD7A-46BA-ADE5-0D90DCD0CB7A}">
      <dgm:prSet custT="1"/>
      <dgm:spPr/>
      <dgm:t>
        <a:bodyPr/>
        <a:lstStyle/>
        <a:p>
          <a:endParaRPr lang="ru-RU" sz="1100" b="1"/>
        </a:p>
      </dgm:t>
    </dgm:pt>
    <dgm:pt modelId="{9AE3EEBF-98A0-44BB-A7EB-7D86AE777582}" type="pres">
      <dgm:prSet presAssocID="{449F4840-122C-4B37-A0A9-09526A9C6C1D}" presName="cycle" presStyleCnt="0">
        <dgm:presLayoutVars>
          <dgm:dir/>
          <dgm:resizeHandles val="exact"/>
        </dgm:presLayoutVars>
      </dgm:prSet>
      <dgm:spPr/>
    </dgm:pt>
    <dgm:pt modelId="{20782DDE-61DF-4DA6-9A8A-04B43451F567}" type="pres">
      <dgm:prSet presAssocID="{734D42B2-4BF8-4D4B-A13C-2258A118464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9AFDD-355A-4313-BD20-796841DD4E07}" type="pres">
      <dgm:prSet presAssocID="{4F9D7EC2-30C4-4434-BD7B-A07581CDF76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25BE05A1-FA97-4F25-A7C7-8FCD868D2E23}" type="pres">
      <dgm:prSet presAssocID="{4F9D7EC2-30C4-4434-BD7B-A07581CDF76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D5D5D79F-349B-422C-B034-879A2D9471C1}" type="pres">
      <dgm:prSet presAssocID="{0916742C-1907-4BEC-9CAF-C00CF93D262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D847D-2661-4400-987C-1D4771589E4D}" type="pres">
      <dgm:prSet presAssocID="{4ED85C7C-3F4F-45A7-A13A-306CEAA36270}" presName="sibTrans" presStyleLbl="sibTrans2D1" presStyleIdx="1" presStyleCnt="3"/>
      <dgm:spPr/>
      <dgm:t>
        <a:bodyPr/>
        <a:lstStyle/>
        <a:p>
          <a:endParaRPr lang="ru-RU"/>
        </a:p>
      </dgm:t>
    </dgm:pt>
    <dgm:pt modelId="{8B3F4219-3E5A-4F5D-B51F-1E8E6846B338}" type="pres">
      <dgm:prSet presAssocID="{4ED85C7C-3F4F-45A7-A13A-306CEAA3627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4DE0ABBB-BFDD-45F5-B085-D7597FA2E393}" type="pres">
      <dgm:prSet presAssocID="{DC53333F-AD71-4807-8714-26BE791E5C0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2148F-6E0B-4831-8DFC-F996DD32967E}" type="pres">
      <dgm:prSet presAssocID="{8D993BA8-3AFE-4176-B182-34ADA43CA418}" presName="sibTrans" presStyleLbl="sibTrans2D1" presStyleIdx="2" presStyleCnt="3"/>
      <dgm:spPr/>
      <dgm:t>
        <a:bodyPr/>
        <a:lstStyle/>
        <a:p>
          <a:endParaRPr lang="ru-RU"/>
        </a:p>
      </dgm:t>
    </dgm:pt>
    <dgm:pt modelId="{D80702CD-3FB9-4BCB-85BD-39060EBC9C20}" type="pres">
      <dgm:prSet presAssocID="{8D993BA8-3AFE-4176-B182-34ADA43CA418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237B25E5-F434-4C6D-8EA4-95FF62024FF0}" type="presOf" srcId="{0916742C-1907-4BEC-9CAF-C00CF93D2624}" destId="{D5D5D79F-349B-422C-B034-879A2D9471C1}" srcOrd="0" destOrd="0" presId="urn:microsoft.com/office/officeart/2005/8/layout/cycle2"/>
    <dgm:cxn modelId="{4B597473-20D4-48F3-9B73-0E77748240FF}" type="presOf" srcId="{4ED85C7C-3F4F-45A7-A13A-306CEAA36270}" destId="{8B3F4219-3E5A-4F5D-B51F-1E8E6846B338}" srcOrd="1" destOrd="0" presId="urn:microsoft.com/office/officeart/2005/8/layout/cycle2"/>
    <dgm:cxn modelId="{54562DB5-66FF-4842-9FBD-98413A87CF97}" srcId="{449F4840-122C-4B37-A0A9-09526A9C6C1D}" destId="{0916742C-1907-4BEC-9CAF-C00CF93D2624}" srcOrd="1" destOrd="0" parTransId="{0ED29254-DA8B-4E36-85B8-1502DB3599D9}" sibTransId="{4ED85C7C-3F4F-45A7-A13A-306CEAA36270}"/>
    <dgm:cxn modelId="{78D9662E-554A-40A7-816F-751B3515E8D3}" type="presOf" srcId="{4F9D7EC2-30C4-4434-BD7B-A07581CDF76B}" destId="{3049AFDD-355A-4313-BD20-796841DD4E07}" srcOrd="0" destOrd="0" presId="urn:microsoft.com/office/officeart/2005/8/layout/cycle2"/>
    <dgm:cxn modelId="{BB07DF46-4FEC-46C4-BBF1-0D7D07FC39A8}" type="presOf" srcId="{734D42B2-4BF8-4D4B-A13C-2258A1184641}" destId="{20782DDE-61DF-4DA6-9A8A-04B43451F567}" srcOrd="0" destOrd="0" presId="urn:microsoft.com/office/officeart/2005/8/layout/cycle2"/>
    <dgm:cxn modelId="{447011C4-B435-4D43-B6DD-C45148B36171}" type="presOf" srcId="{4F9D7EC2-30C4-4434-BD7B-A07581CDF76B}" destId="{25BE05A1-FA97-4F25-A7C7-8FCD868D2E23}" srcOrd="1" destOrd="0" presId="urn:microsoft.com/office/officeart/2005/8/layout/cycle2"/>
    <dgm:cxn modelId="{348D7098-87DE-454D-953A-62A2699E0FED}" type="presOf" srcId="{DC53333F-AD71-4807-8714-26BE791E5C0C}" destId="{4DE0ABBB-BFDD-45F5-B085-D7597FA2E393}" srcOrd="0" destOrd="0" presId="urn:microsoft.com/office/officeart/2005/8/layout/cycle2"/>
    <dgm:cxn modelId="{B44FADB0-C8AF-4B85-A750-C4D4F4D755F5}" type="presOf" srcId="{8D993BA8-3AFE-4176-B182-34ADA43CA418}" destId="{D80702CD-3FB9-4BCB-85BD-39060EBC9C20}" srcOrd="1" destOrd="0" presId="urn:microsoft.com/office/officeart/2005/8/layout/cycle2"/>
    <dgm:cxn modelId="{3545038A-1D49-4B8C-96FC-42DE242A28BE}" type="presOf" srcId="{8D993BA8-3AFE-4176-B182-34ADA43CA418}" destId="{D1D2148F-6E0B-4831-8DFC-F996DD32967E}" srcOrd="0" destOrd="0" presId="urn:microsoft.com/office/officeart/2005/8/layout/cycle2"/>
    <dgm:cxn modelId="{3C2433DF-DD7A-46BA-ADE5-0D90DCD0CB7A}" srcId="{449F4840-122C-4B37-A0A9-09526A9C6C1D}" destId="{DC53333F-AD71-4807-8714-26BE791E5C0C}" srcOrd="2" destOrd="0" parTransId="{5A084964-7256-43CF-B02B-22804692A270}" sibTransId="{8D993BA8-3AFE-4176-B182-34ADA43CA418}"/>
    <dgm:cxn modelId="{DAFA3AC5-0690-4BED-852E-98AF62F36895}" type="presOf" srcId="{449F4840-122C-4B37-A0A9-09526A9C6C1D}" destId="{9AE3EEBF-98A0-44BB-A7EB-7D86AE777582}" srcOrd="0" destOrd="0" presId="urn:microsoft.com/office/officeart/2005/8/layout/cycle2"/>
    <dgm:cxn modelId="{991B9141-85DC-46A3-A95E-C192C1C2D41B}" type="presOf" srcId="{4ED85C7C-3F4F-45A7-A13A-306CEAA36270}" destId="{167D847D-2661-4400-987C-1D4771589E4D}" srcOrd="0" destOrd="0" presId="urn:microsoft.com/office/officeart/2005/8/layout/cycle2"/>
    <dgm:cxn modelId="{F7FF9D9B-70A0-451F-91CF-6CB6D641DBE7}" srcId="{449F4840-122C-4B37-A0A9-09526A9C6C1D}" destId="{734D42B2-4BF8-4D4B-A13C-2258A1184641}" srcOrd="0" destOrd="0" parTransId="{16FAEB87-5E8B-43B5-94EC-D357A83BE716}" sibTransId="{4F9D7EC2-30C4-4434-BD7B-A07581CDF76B}"/>
    <dgm:cxn modelId="{6D9F8A01-CE1B-4D6D-8A3E-38F04FD0F03C}" type="presParOf" srcId="{9AE3EEBF-98A0-44BB-A7EB-7D86AE777582}" destId="{20782DDE-61DF-4DA6-9A8A-04B43451F567}" srcOrd="0" destOrd="0" presId="urn:microsoft.com/office/officeart/2005/8/layout/cycle2"/>
    <dgm:cxn modelId="{898CACA1-CB00-4264-92D9-C46DAE13F801}" type="presParOf" srcId="{9AE3EEBF-98A0-44BB-A7EB-7D86AE777582}" destId="{3049AFDD-355A-4313-BD20-796841DD4E07}" srcOrd="1" destOrd="0" presId="urn:microsoft.com/office/officeart/2005/8/layout/cycle2"/>
    <dgm:cxn modelId="{D26D833C-721A-4B55-A0E0-7FE2FD8440F0}" type="presParOf" srcId="{3049AFDD-355A-4313-BD20-796841DD4E07}" destId="{25BE05A1-FA97-4F25-A7C7-8FCD868D2E23}" srcOrd="0" destOrd="0" presId="urn:microsoft.com/office/officeart/2005/8/layout/cycle2"/>
    <dgm:cxn modelId="{E9907660-5E46-4266-BE1B-979EDF89BB3F}" type="presParOf" srcId="{9AE3EEBF-98A0-44BB-A7EB-7D86AE777582}" destId="{D5D5D79F-349B-422C-B034-879A2D9471C1}" srcOrd="2" destOrd="0" presId="urn:microsoft.com/office/officeart/2005/8/layout/cycle2"/>
    <dgm:cxn modelId="{C88F3929-0ECC-4BA2-895B-825A806BC000}" type="presParOf" srcId="{9AE3EEBF-98A0-44BB-A7EB-7D86AE777582}" destId="{167D847D-2661-4400-987C-1D4771589E4D}" srcOrd="3" destOrd="0" presId="urn:microsoft.com/office/officeart/2005/8/layout/cycle2"/>
    <dgm:cxn modelId="{E73CAD88-54D3-44A7-ACDA-2735A495A859}" type="presParOf" srcId="{167D847D-2661-4400-987C-1D4771589E4D}" destId="{8B3F4219-3E5A-4F5D-B51F-1E8E6846B338}" srcOrd="0" destOrd="0" presId="urn:microsoft.com/office/officeart/2005/8/layout/cycle2"/>
    <dgm:cxn modelId="{A3BCCB43-8757-4FDF-8C13-2763C89D8C37}" type="presParOf" srcId="{9AE3EEBF-98A0-44BB-A7EB-7D86AE777582}" destId="{4DE0ABBB-BFDD-45F5-B085-D7597FA2E393}" srcOrd="4" destOrd="0" presId="urn:microsoft.com/office/officeart/2005/8/layout/cycle2"/>
    <dgm:cxn modelId="{73076950-3678-497D-A466-63E931144E87}" type="presParOf" srcId="{9AE3EEBF-98A0-44BB-A7EB-7D86AE777582}" destId="{D1D2148F-6E0B-4831-8DFC-F996DD32967E}" srcOrd="5" destOrd="0" presId="urn:microsoft.com/office/officeart/2005/8/layout/cycle2"/>
    <dgm:cxn modelId="{50767938-18BE-4678-95A0-1D4E24A8D65C}" type="presParOf" srcId="{D1D2148F-6E0B-4831-8DFC-F996DD32967E}" destId="{D80702CD-3FB9-4BCB-85BD-39060EBC9C2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9F4840-122C-4B37-A0A9-09526A9C6C1D}" type="doc">
      <dgm:prSet loTypeId="urn:microsoft.com/office/officeart/2005/8/layout/process2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34D42B2-4BF8-4D4B-A13C-2258A118464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Мясо- </a:t>
          </a:r>
          <a:endParaRPr lang="ru-RU" sz="18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16FAEB87-5E8B-43B5-94EC-D357A83BE716}" type="parTrans" cxnId="{F7FF9D9B-70A0-451F-91CF-6CB6D641DBE7}">
      <dgm:prSet/>
      <dgm:spPr/>
      <dgm:t>
        <a:bodyPr/>
        <a:lstStyle/>
        <a:p>
          <a:endParaRPr lang="ru-RU" sz="1800" b="1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4F9D7EC2-30C4-4434-BD7B-A07581CDF76B}" type="sibTrans" cxnId="{F7FF9D9B-70A0-451F-91CF-6CB6D641DBE7}">
      <dgm:prSet custT="1"/>
      <dgm:spPr/>
      <dgm:t>
        <a:bodyPr/>
        <a:lstStyle/>
        <a:p>
          <a:endParaRPr lang="ru-RU" sz="1800" b="1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0916742C-1907-4BEC-9CAF-C00CF93D262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Рыба</a:t>
          </a:r>
          <a:endParaRPr lang="ru-RU" sz="18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0ED29254-DA8B-4E36-85B8-1502DB3599D9}" type="parTrans" cxnId="{54562DB5-66FF-4842-9FBD-98413A87CF97}">
      <dgm:prSet/>
      <dgm:spPr/>
      <dgm:t>
        <a:bodyPr/>
        <a:lstStyle/>
        <a:p>
          <a:endParaRPr lang="ru-RU" sz="1800" b="1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4ED85C7C-3F4F-45A7-A13A-306CEAA36270}" type="sibTrans" cxnId="{54562DB5-66FF-4842-9FBD-98413A87CF97}">
      <dgm:prSet custT="1"/>
      <dgm:spPr/>
      <dgm:t>
        <a:bodyPr/>
        <a:lstStyle/>
        <a:p>
          <a:endParaRPr lang="ru-RU" sz="1800" b="1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DC53333F-AD71-4807-8714-26BE791E5C0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Молочные и кисломолочные продукты</a:t>
          </a:r>
          <a:endParaRPr lang="ru-RU" sz="14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A084964-7256-43CF-B02B-22804692A270}" type="parTrans" cxnId="{3C2433DF-DD7A-46BA-ADE5-0D90DCD0CB7A}">
      <dgm:prSet/>
      <dgm:spPr/>
      <dgm:t>
        <a:bodyPr/>
        <a:lstStyle/>
        <a:p>
          <a:endParaRPr lang="ru-RU" sz="1800" b="1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8D993BA8-3AFE-4176-B182-34ADA43CA418}" type="sibTrans" cxnId="{3C2433DF-DD7A-46BA-ADE5-0D90DCD0CB7A}">
      <dgm:prSet custT="1"/>
      <dgm:spPr/>
      <dgm:t>
        <a:bodyPr/>
        <a:lstStyle/>
        <a:p>
          <a:endParaRPr lang="ru-RU" sz="1800" b="1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0C769E42-C49B-4F59-AB51-26424DA2D656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Фрукты</a:t>
          </a:r>
          <a:endParaRPr lang="ru-RU" sz="18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3BF347EC-7D8A-4E77-8826-C8E1D39F56C4}" type="parTrans" cxnId="{07223D40-21C4-4BB8-8485-6EDF85D089DA}">
      <dgm:prSet/>
      <dgm:spPr/>
      <dgm:t>
        <a:bodyPr/>
        <a:lstStyle/>
        <a:p>
          <a:endParaRPr lang="ru-RU" sz="1800" b="1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33C44929-C59E-45C1-9390-E1CBB015136B}" type="sibTrans" cxnId="{07223D40-21C4-4BB8-8485-6EDF85D089DA}">
      <dgm:prSet custT="1"/>
      <dgm:spPr/>
      <dgm:t>
        <a:bodyPr/>
        <a:lstStyle/>
        <a:p>
          <a:endParaRPr lang="ru-RU" sz="1800" b="1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34C15657-938E-4282-B298-2EB6E3BE072F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Овощи</a:t>
          </a:r>
          <a:endParaRPr lang="ru-RU" sz="18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C8B3DA84-DB17-4F6F-AA03-EE10AC1CD1E8}" type="parTrans" cxnId="{5B04DCC3-E096-4582-9078-FAF6DEEDA6E7}">
      <dgm:prSet/>
      <dgm:spPr/>
      <dgm:t>
        <a:bodyPr/>
        <a:lstStyle/>
        <a:p>
          <a:endParaRPr lang="ru-RU" sz="1800" b="1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8A50AA5-84BE-4233-A648-845A3E418361}" type="sibTrans" cxnId="{5B04DCC3-E096-4582-9078-FAF6DEEDA6E7}">
      <dgm:prSet/>
      <dgm:spPr/>
      <dgm:t>
        <a:bodyPr/>
        <a:lstStyle/>
        <a:p>
          <a:endParaRPr lang="ru-RU" sz="1800" b="1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F2763DA8-CBE6-477F-A89F-0C1D6BD27A26}" type="pres">
      <dgm:prSet presAssocID="{449F4840-122C-4B37-A0A9-09526A9C6C1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E64C90-DF0F-42A3-BE3F-DBFC3252B741}" type="pres">
      <dgm:prSet presAssocID="{734D42B2-4BF8-4D4B-A13C-2258A118464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A010D-59E5-4735-BBF7-18C7C2A1D95A}" type="pres">
      <dgm:prSet presAssocID="{4F9D7EC2-30C4-4434-BD7B-A07581CDF76B}" presName="sibTrans" presStyleLbl="sibTrans2D1" presStyleIdx="0" presStyleCnt="4"/>
      <dgm:spPr/>
      <dgm:t>
        <a:bodyPr/>
        <a:lstStyle/>
        <a:p>
          <a:endParaRPr lang="ru-RU"/>
        </a:p>
      </dgm:t>
    </dgm:pt>
    <dgm:pt modelId="{CE5BF7D9-D083-4818-A0DD-F3976A6B30CC}" type="pres">
      <dgm:prSet presAssocID="{4F9D7EC2-30C4-4434-BD7B-A07581CDF76B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148E7F35-E8AA-4E33-BA93-61AC3BDFAB53}" type="pres">
      <dgm:prSet presAssocID="{0916742C-1907-4BEC-9CAF-C00CF93D262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530A5-51CD-431C-ABC4-3E2ECF45E9B5}" type="pres">
      <dgm:prSet presAssocID="{4ED85C7C-3F4F-45A7-A13A-306CEAA36270}" presName="sibTrans" presStyleLbl="sibTrans2D1" presStyleIdx="1" presStyleCnt="4"/>
      <dgm:spPr/>
      <dgm:t>
        <a:bodyPr/>
        <a:lstStyle/>
        <a:p>
          <a:endParaRPr lang="ru-RU"/>
        </a:p>
      </dgm:t>
    </dgm:pt>
    <dgm:pt modelId="{140804EA-2253-46E0-B810-F43C6CA35658}" type="pres">
      <dgm:prSet presAssocID="{4ED85C7C-3F4F-45A7-A13A-306CEAA36270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4DE68F8D-A497-4488-8434-9F0DC0F2B094}" type="pres">
      <dgm:prSet presAssocID="{DC53333F-AD71-4807-8714-26BE791E5C0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F4128-D47B-4B97-AD0C-183FC48BD005}" type="pres">
      <dgm:prSet presAssocID="{8D993BA8-3AFE-4176-B182-34ADA43CA418}" presName="sibTrans" presStyleLbl="sibTrans2D1" presStyleIdx="2" presStyleCnt="4"/>
      <dgm:spPr/>
      <dgm:t>
        <a:bodyPr/>
        <a:lstStyle/>
        <a:p>
          <a:endParaRPr lang="ru-RU"/>
        </a:p>
      </dgm:t>
    </dgm:pt>
    <dgm:pt modelId="{1B428881-E210-47C9-937E-D2479426007F}" type="pres">
      <dgm:prSet presAssocID="{8D993BA8-3AFE-4176-B182-34ADA43CA418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139211B-F108-46BF-94F8-A79A6526DD02}" type="pres">
      <dgm:prSet presAssocID="{0C769E42-C49B-4F59-AB51-26424DA2D65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1282F6-B801-405D-9624-82E25AC0CE04}" type="pres">
      <dgm:prSet presAssocID="{33C44929-C59E-45C1-9390-E1CBB015136B}" presName="sibTrans" presStyleLbl="sibTrans2D1" presStyleIdx="3" presStyleCnt="4"/>
      <dgm:spPr/>
      <dgm:t>
        <a:bodyPr/>
        <a:lstStyle/>
        <a:p>
          <a:endParaRPr lang="ru-RU"/>
        </a:p>
      </dgm:t>
    </dgm:pt>
    <dgm:pt modelId="{4B049D27-D2FC-4044-A08B-0BB24A3F63A1}" type="pres">
      <dgm:prSet presAssocID="{33C44929-C59E-45C1-9390-E1CBB015136B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FDAC4909-D3BF-488C-A63E-7D0A2D7DD2A7}" type="pres">
      <dgm:prSet presAssocID="{34C15657-938E-4282-B298-2EB6E3BE072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18CCAD-D366-4F55-A147-8245F69D49DA}" type="presOf" srcId="{4F9D7EC2-30C4-4434-BD7B-A07581CDF76B}" destId="{600A010D-59E5-4735-BBF7-18C7C2A1D95A}" srcOrd="0" destOrd="0" presId="urn:microsoft.com/office/officeart/2005/8/layout/process2"/>
    <dgm:cxn modelId="{436C5A67-011F-4739-89D0-1F23978282A2}" type="presOf" srcId="{33C44929-C59E-45C1-9390-E1CBB015136B}" destId="{4B049D27-D2FC-4044-A08B-0BB24A3F63A1}" srcOrd="1" destOrd="0" presId="urn:microsoft.com/office/officeart/2005/8/layout/process2"/>
    <dgm:cxn modelId="{07223D40-21C4-4BB8-8485-6EDF85D089DA}" srcId="{449F4840-122C-4B37-A0A9-09526A9C6C1D}" destId="{0C769E42-C49B-4F59-AB51-26424DA2D656}" srcOrd="3" destOrd="0" parTransId="{3BF347EC-7D8A-4E77-8826-C8E1D39F56C4}" sibTransId="{33C44929-C59E-45C1-9390-E1CBB015136B}"/>
    <dgm:cxn modelId="{3C2433DF-DD7A-46BA-ADE5-0D90DCD0CB7A}" srcId="{449F4840-122C-4B37-A0A9-09526A9C6C1D}" destId="{DC53333F-AD71-4807-8714-26BE791E5C0C}" srcOrd="2" destOrd="0" parTransId="{5A084964-7256-43CF-B02B-22804692A270}" sibTransId="{8D993BA8-3AFE-4176-B182-34ADA43CA418}"/>
    <dgm:cxn modelId="{72FC73CF-1C15-44BE-9CCB-C17E3F9B83CD}" type="presOf" srcId="{449F4840-122C-4B37-A0A9-09526A9C6C1D}" destId="{F2763DA8-CBE6-477F-A89F-0C1D6BD27A26}" srcOrd="0" destOrd="0" presId="urn:microsoft.com/office/officeart/2005/8/layout/process2"/>
    <dgm:cxn modelId="{3E0CC63C-BEC5-484D-AAB6-65DDA31BE525}" type="presOf" srcId="{0C769E42-C49B-4F59-AB51-26424DA2D656}" destId="{6139211B-F108-46BF-94F8-A79A6526DD02}" srcOrd="0" destOrd="0" presId="urn:microsoft.com/office/officeart/2005/8/layout/process2"/>
    <dgm:cxn modelId="{A292BF89-0222-4A75-BAF0-27B3395867B1}" type="presOf" srcId="{8D993BA8-3AFE-4176-B182-34ADA43CA418}" destId="{1CBF4128-D47B-4B97-AD0C-183FC48BD005}" srcOrd="0" destOrd="0" presId="urn:microsoft.com/office/officeart/2005/8/layout/process2"/>
    <dgm:cxn modelId="{BCF19FDD-1092-45B0-A993-DB1D93FAF6C8}" type="presOf" srcId="{34C15657-938E-4282-B298-2EB6E3BE072F}" destId="{FDAC4909-D3BF-488C-A63E-7D0A2D7DD2A7}" srcOrd="0" destOrd="0" presId="urn:microsoft.com/office/officeart/2005/8/layout/process2"/>
    <dgm:cxn modelId="{381A8F83-0DAD-4F97-98F9-9B7901193585}" type="presOf" srcId="{734D42B2-4BF8-4D4B-A13C-2258A1184641}" destId="{0AE64C90-DF0F-42A3-BE3F-DBFC3252B741}" srcOrd="0" destOrd="0" presId="urn:microsoft.com/office/officeart/2005/8/layout/process2"/>
    <dgm:cxn modelId="{F7FF9D9B-70A0-451F-91CF-6CB6D641DBE7}" srcId="{449F4840-122C-4B37-A0A9-09526A9C6C1D}" destId="{734D42B2-4BF8-4D4B-A13C-2258A1184641}" srcOrd="0" destOrd="0" parTransId="{16FAEB87-5E8B-43B5-94EC-D357A83BE716}" sibTransId="{4F9D7EC2-30C4-4434-BD7B-A07581CDF76B}"/>
    <dgm:cxn modelId="{C1A77724-F52D-4AD3-A81A-727B9A433CD8}" type="presOf" srcId="{4ED85C7C-3F4F-45A7-A13A-306CEAA36270}" destId="{140804EA-2253-46E0-B810-F43C6CA35658}" srcOrd="1" destOrd="0" presId="urn:microsoft.com/office/officeart/2005/8/layout/process2"/>
    <dgm:cxn modelId="{49D74080-DA10-4294-B83B-66BFD05F65F5}" type="presOf" srcId="{DC53333F-AD71-4807-8714-26BE791E5C0C}" destId="{4DE68F8D-A497-4488-8434-9F0DC0F2B094}" srcOrd="0" destOrd="0" presId="urn:microsoft.com/office/officeart/2005/8/layout/process2"/>
    <dgm:cxn modelId="{098A37D1-C857-4CF1-80E9-543A6D6E88F5}" type="presOf" srcId="{33C44929-C59E-45C1-9390-E1CBB015136B}" destId="{361282F6-B801-405D-9624-82E25AC0CE04}" srcOrd="0" destOrd="0" presId="urn:microsoft.com/office/officeart/2005/8/layout/process2"/>
    <dgm:cxn modelId="{7801DC46-7A41-4423-9ED7-A22909210576}" type="presOf" srcId="{4F9D7EC2-30C4-4434-BD7B-A07581CDF76B}" destId="{CE5BF7D9-D083-4818-A0DD-F3976A6B30CC}" srcOrd="1" destOrd="0" presId="urn:microsoft.com/office/officeart/2005/8/layout/process2"/>
    <dgm:cxn modelId="{5B04DCC3-E096-4582-9078-FAF6DEEDA6E7}" srcId="{449F4840-122C-4B37-A0A9-09526A9C6C1D}" destId="{34C15657-938E-4282-B298-2EB6E3BE072F}" srcOrd="4" destOrd="0" parTransId="{C8B3DA84-DB17-4F6F-AA03-EE10AC1CD1E8}" sibTransId="{78A50AA5-84BE-4233-A648-845A3E418361}"/>
    <dgm:cxn modelId="{692A35B4-F412-4207-A8F9-529843DBDF2B}" type="presOf" srcId="{8D993BA8-3AFE-4176-B182-34ADA43CA418}" destId="{1B428881-E210-47C9-937E-D2479426007F}" srcOrd="1" destOrd="0" presId="urn:microsoft.com/office/officeart/2005/8/layout/process2"/>
    <dgm:cxn modelId="{258C8BA8-FA76-4FFB-B264-98FF45E7AD51}" type="presOf" srcId="{4ED85C7C-3F4F-45A7-A13A-306CEAA36270}" destId="{F7E530A5-51CD-431C-ABC4-3E2ECF45E9B5}" srcOrd="0" destOrd="0" presId="urn:microsoft.com/office/officeart/2005/8/layout/process2"/>
    <dgm:cxn modelId="{54562DB5-66FF-4842-9FBD-98413A87CF97}" srcId="{449F4840-122C-4B37-A0A9-09526A9C6C1D}" destId="{0916742C-1907-4BEC-9CAF-C00CF93D2624}" srcOrd="1" destOrd="0" parTransId="{0ED29254-DA8B-4E36-85B8-1502DB3599D9}" sibTransId="{4ED85C7C-3F4F-45A7-A13A-306CEAA36270}"/>
    <dgm:cxn modelId="{F68DCCD9-0498-4946-9F58-5CDE2469BA7E}" type="presOf" srcId="{0916742C-1907-4BEC-9CAF-C00CF93D2624}" destId="{148E7F35-E8AA-4E33-BA93-61AC3BDFAB53}" srcOrd="0" destOrd="0" presId="urn:microsoft.com/office/officeart/2005/8/layout/process2"/>
    <dgm:cxn modelId="{C420B262-EFE9-4DF2-AA3C-9A4288C101BD}" type="presParOf" srcId="{F2763DA8-CBE6-477F-A89F-0C1D6BD27A26}" destId="{0AE64C90-DF0F-42A3-BE3F-DBFC3252B741}" srcOrd="0" destOrd="0" presId="urn:microsoft.com/office/officeart/2005/8/layout/process2"/>
    <dgm:cxn modelId="{12FFA06F-AD9E-472D-9489-8DFB2EFB4B4B}" type="presParOf" srcId="{F2763DA8-CBE6-477F-A89F-0C1D6BD27A26}" destId="{600A010D-59E5-4735-BBF7-18C7C2A1D95A}" srcOrd="1" destOrd="0" presId="urn:microsoft.com/office/officeart/2005/8/layout/process2"/>
    <dgm:cxn modelId="{7B22D4DC-7CF4-4B15-BC5F-D9DA240EF6AE}" type="presParOf" srcId="{600A010D-59E5-4735-BBF7-18C7C2A1D95A}" destId="{CE5BF7D9-D083-4818-A0DD-F3976A6B30CC}" srcOrd="0" destOrd="0" presId="urn:microsoft.com/office/officeart/2005/8/layout/process2"/>
    <dgm:cxn modelId="{B71521B1-8E74-4249-848B-D01FA94D77EE}" type="presParOf" srcId="{F2763DA8-CBE6-477F-A89F-0C1D6BD27A26}" destId="{148E7F35-E8AA-4E33-BA93-61AC3BDFAB53}" srcOrd="2" destOrd="0" presId="urn:microsoft.com/office/officeart/2005/8/layout/process2"/>
    <dgm:cxn modelId="{2E2DDBD9-3DD4-4A00-81E7-05A7D4D63E4C}" type="presParOf" srcId="{F2763DA8-CBE6-477F-A89F-0C1D6BD27A26}" destId="{F7E530A5-51CD-431C-ABC4-3E2ECF45E9B5}" srcOrd="3" destOrd="0" presId="urn:microsoft.com/office/officeart/2005/8/layout/process2"/>
    <dgm:cxn modelId="{0DA74491-9A0C-43A3-85B6-4BB9C9020AD8}" type="presParOf" srcId="{F7E530A5-51CD-431C-ABC4-3E2ECF45E9B5}" destId="{140804EA-2253-46E0-B810-F43C6CA35658}" srcOrd="0" destOrd="0" presId="urn:microsoft.com/office/officeart/2005/8/layout/process2"/>
    <dgm:cxn modelId="{035E05A7-23B7-42B4-B040-0FA1BB924A05}" type="presParOf" srcId="{F2763DA8-CBE6-477F-A89F-0C1D6BD27A26}" destId="{4DE68F8D-A497-4488-8434-9F0DC0F2B094}" srcOrd="4" destOrd="0" presId="urn:microsoft.com/office/officeart/2005/8/layout/process2"/>
    <dgm:cxn modelId="{BF05B163-9446-4161-84BC-084400367DCC}" type="presParOf" srcId="{F2763DA8-CBE6-477F-A89F-0C1D6BD27A26}" destId="{1CBF4128-D47B-4B97-AD0C-183FC48BD005}" srcOrd="5" destOrd="0" presId="urn:microsoft.com/office/officeart/2005/8/layout/process2"/>
    <dgm:cxn modelId="{94244D11-BCEA-4443-8398-7075D044B394}" type="presParOf" srcId="{1CBF4128-D47B-4B97-AD0C-183FC48BD005}" destId="{1B428881-E210-47C9-937E-D2479426007F}" srcOrd="0" destOrd="0" presId="urn:microsoft.com/office/officeart/2005/8/layout/process2"/>
    <dgm:cxn modelId="{B9C2BDE4-C766-436E-B7ED-D956F801A967}" type="presParOf" srcId="{F2763DA8-CBE6-477F-A89F-0C1D6BD27A26}" destId="{6139211B-F108-46BF-94F8-A79A6526DD02}" srcOrd="6" destOrd="0" presId="urn:microsoft.com/office/officeart/2005/8/layout/process2"/>
    <dgm:cxn modelId="{DC309574-F30D-4103-9722-6227735C9488}" type="presParOf" srcId="{F2763DA8-CBE6-477F-A89F-0C1D6BD27A26}" destId="{361282F6-B801-405D-9624-82E25AC0CE04}" srcOrd="7" destOrd="0" presId="urn:microsoft.com/office/officeart/2005/8/layout/process2"/>
    <dgm:cxn modelId="{F0B7E191-42CE-483A-9A5E-9293DDA85237}" type="presParOf" srcId="{361282F6-B801-405D-9624-82E25AC0CE04}" destId="{4B049D27-D2FC-4044-A08B-0BB24A3F63A1}" srcOrd="0" destOrd="0" presId="urn:microsoft.com/office/officeart/2005/8/layout/process2"/>
    <dgm:cxn modelId="{91C6C3BE-5895-41F4-B6F5-F859D27660C9}" type="presParOf" srcId="{F2763DA8-CBE6-477F-A89F-0C1D6BD27A26}" destId="{FDAC4909-D3BF-488C-A63E-7D0A2D7DD2A7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8836285-F279-4F59-B178-862926F28D37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112562C-A6BA-46D4-9F11-19E9D94EF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B3085-BB82-4289-9526-D4CA8D1D4180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3A9B9-996A-4BD3-AEF3-AB21D63EE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D4F5A-DE39-4BD0-9D40-411A966921F0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07322-3394-48C8-B52C-09F7271D9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883BF-7E2D-4B6B-B6D6-3E2027D51772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8C085-0ECB-4ED5-AB8C-F35A512A8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BD30C7E-0969-4A78-9D60-33200EAEEEB6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4DDE405-E830-440B-82BF-B80A93CCE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492EC-B3F5-4215-9567-9C625AF713D2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8A676-96C6-42EA-9097-87CDED4BD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5214E-475E-492A-A59F-B2308BD3F52B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5E262-2B84-4AFF-BF5B-A678D65CF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FA164-6EAA-416B-8498-1AA772CA7C06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C1785-776F-4575-8EDD-58AAAF2AD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CBE8D29-EDA5-4E4B-90B8-44C57FD5B9A5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A224372-6EEA-47FF-A581-DB09B4E97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2A1C0-1CC0-47F8-8B09-D508A838B31C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40D39-B2FC-40A3-BE38-5AD7D986D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22A2E55-8457-4FB1-9223-E91078DF657E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038AABE-8033-4CA1-8FF4-3B5AEE531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AE66528-B4C2-4A66-9B9B-DB81BB3DA6ED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3F7E859-4500-453A-B07E-59550BE14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5F12403-880E-4596-A973-5A0F71D19D08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7C6DADF-F7EC-45DC-8EFE-D739044D8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5" r:id="rId4"/>
    <p:sldLayoutId id="2147483754" r:id="rId5"/>
    <p:sldLayoutId id="2147483759" r:id="rId6"/>
    <p:sldLayoutId id="2147483753" r:id="rId7"/>
    <p:sldLayoutId id="2147483760" r:id="rId8"/>
    <p:sldLayoutId id="2147483761" r:id="rId9"/>
    <p:sldLayoutId id="2147483752" r:id="rId10"/>
    <p:sldLayoutId id="214748375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3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195736" y="2996952"/>
            <a:ext cx="4906640" cy="32710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1087" y="260648"/>
            <a:ext cx="8213361" cy="206210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Организация питания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 муниципальных дошкольных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образовательных учреждениях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города Чебоксары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2588" cy="5635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ru-RU" sz="2000" b="1" cap="none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МЕРОПРИЯТИЯ ПО СОВЕРШЕНСТВОВАНИЮ ОРГАНИЗАЦИИ ПИТАНИЯ ВОСПИТАННИКОВ В ДОШКОЛЬНЫХ УЧРЕЖДЕНИЯХ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331640" y="3789040"/>
            <a:ext cx="3824754" cy="2549836"/>
          </a:xfrm>
          <a:effectLst>
            <a:softEdge rad="11250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012160" y="1340768"/>
            <a:ext cx="2620888" cy="3931332"/>
          </a:xfrm>
          <a:effectLst>
            <a:softEdge rad="112500"/>
          </a:effectLst>
        </p:spPr>
      </p:pic>
      <p:graphicFrame>
        <p:nvGraphicFramePr>
          <p:cNvPr id="4" name="Схема 3"/>
          <p:cNvGraphicFramePr/>
          <p:nvPr/>
        </p:nvGraphicFramePr>
        <p:xfrm>
          <a:off x="467544" y="1052736"/>
          <a:ext cx="5328592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716463" y="401638"/>
            <a:ext cx="3657600" cy="27432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16463" y="3573463"/>
            <a:ext cx="3657600" cy="27432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4663" y="4437063"/>
            <a:ext cx="3736975" cy="194468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Даны рекомендации по организации </a:t>
            </a:r>
            <a:r>
              <a:rPr lang="ru-RU" sz="1400" dirty="0">
                <a:solidFill>
                  <a:srgbClr val="FF0000"/>
                </a:solidFill>
              </a:rPr>
              <a:t>4-х разового приёма пищи</a:t>
            </a:r>
            <a:r>
              <a:rPr lang="ru-RU" sz="1400" dirty="0">
                <a:solidFill>
                  <a:schemeClr val="tx1"/>
                </a:solidFill>
              </a:rPr>
              <a:t> (завтрак, второй завтрак, обед, </a:t>
            </a:r>
            <a:r>
              <a:rPr lang="ru-RU" sz="1400" i="1" dirty="0">
                <a:solidFill>
                  <a:schemeClr val="tx1"/>
                </a:solidFill>
              </a:rPr>
              <a:t>уплотнённый</a:t>
            </a:r>
            <a:r>
              <a:rPr lang="ru-RU" sz="1400" dirty="0">
                <a:solidFill>
                  <a:schemeClr val="tx1"/>
                </a:solidFill>
              </a:rPr>
              <a:t> полдник с включением блюд ужина)  при 12-часовом пребывании  детей с сохранением суточного набора продуктов и стоимости </a:t>
            </a:r>
            <a:r>
              <a:rPr lang="ru-RU" sz="1400" dirty="0" smtClean="0">
                <a:solidFill>
                  <a:schemeClr val="tx1"/>
                </a:solidFill>
              </a:rPr>
              <a:t>питания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850" y="260350"/>
            <a:ext cx="3887788" cy="1655763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В помощь заведующим на основе суточного набора продуктов рекомендовано </a:t>
            </a:r>
            <a:r>
              <a:rPr lang="ru-RU" sz="1400" b="1" dirty="0">
                <a:solidFill>
                  <a:srgbClr val="FF0000"/>
                </a:solidFill>
              </a:rPr>
              <a:t>примерное </a:t>
            </a:r>
            <a:r>
              <a:rPr lang="ru-RU" sz="1400" b="1" dirty="0">
                <a:solidFill>
                  <a:srgbClr val="FF0000"/>
                </a:solidFill>
              </a:rPr>
              <a:t>10-дневное меню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>
                <a:solidFill>
                  <a:schemeClr val="tx1"/>
                </a:solidFill>
              </a:rPr>
              <a:t>с учетом сочетания продуктов, соотношения основных пищевых ингредиентов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55813" y="1797050"/>
            <a:ext cx="2520950" cy="839788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Меню   согласовано с </a:t>
            </a:r>
            <a:r>
              <a:rPr lang="ru-RU" sz="1400" b="1" dirty="0" err="1">
                <a:solidFill>
                  <a:schemeClr val="tx1"/>
                </a:solidFill>
              </a:rPr>
              <a:t>Роспотребнадзором</a:t>
            </a:r>
            <a:r>
              <a:rPr lang="ru-RU" sz="1400" b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58788" y="2781300"/>
            <a:ext cx="3776662" cy="1560513"/>
          </a:xfrm>
          <a:prstGeom prst="roundRect">
            <a:avLst/>
          </a:prstGeom>
          <a:solidFill>
            <a:srgbClr val="99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Каждое учреждение вправе внести </a:t>
            </a:r>
            <a:r>
              <a:rPr lang="ru-RU" sz="1400" b="1" dirty="0">
                <a:solidFill>
                  <a:srgbClr val="FF0000"/>
                </a:solidFill>
              </a:rPr>
              <a:t>свои изменения </a:t>
            </a:r>
            <a:r>
              <a:rPr lang="ru-RU" sz="1400" b="1" dirty="0">
                <a:solidFill>
                  <a:schemeClr val="tx1"/>
                </a:solidFill>
              </a:rPr>
              <a:t>в предлагаемое меню с учетом таблицы замены продуктов и технологических карт из сборников рецептуры блюд для детского питания.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39552" y="3501008"/>
            <a:ext cx="4097370" cy="2779263"/>
          </a:xfrm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499992" y="404664"/>
            <a:ext cx="3688101" cy="2766075"/>
          </a:xfrm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1"/>
          </p:nvPr>
        </p:nvSpPr>
        <p:spPr>
          <a:xfrm>
            <a:off x="611560" y="548680"/>
            <a:ext cx="3657600" cy="252028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Проведены семинары </a:t>
            </a:r>
            <a:r>
              <a:rPr lang="ru-RU" sz="1400" b="0" dirty="0">
                <a:solidFill>
                  <a:schemeClr val="tx1"/>
                </a:solidFill>
              </a:rPr>
              <a:t>для заведующих по обеспечению качества продуктов питания в ДОУ с участием  представителей Управления Федеральной службы Роспотребнадзора по Чувашской Республике и БУ ЧР «Чебоксарская городская станция по борьбе с болезнями животных» Госветслужбы </a:t>
            </a:r>
            <a:r>
              <a:rPr lang="ru-RU" sz="1400" b="0" dirty="0" smtClean="0">
                <a:solidFill>
                  <a:schemeClr val="tx1"/>
                </a:solidFill>
              </a:rPr>
              <a:t>Чувашии</a:t>
            </a:r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3"/>
          </p:nvPr>
        </p:nvSpPr>
        <p:spPr>
          <a:xfrm>
            <a:off x="4860032" y="3861048"/>
            <a:ext cx="3657600" cy="1656184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FF0000"/>
                </a:solidFill>
              </a:rPr>
              <a:t>Круглые  столы </a:t>
            </a:r>
            <a:r>
              <a:rPr lang="ru-RU" sz="1400" b="0" dirty="0" smtClean="0">
                <a:solidFill>
                  <a:schemeClr val="tx1"/>
                </a:solidFill>
              </a:rPr>
              <a:t>с родительской общественностью и учреждениями здравоохранения  по </a:t>
            </a:r>
            <a:r>
              <a:rPr lang="ru-RU" sz="1400" b="0" dirty="0">
                <a:solidFill>
                  <a:schemeClr val="tx1"/>
                </a:solidFill>
              </a:rPr>
              <a:t>теме «Здоровое питание дошкольников в детском саду</a:t>
            </a:r>
            <a:r>
              <a:rPr lang="ru-RU" sz="1400" b="0" dirty="0" smtClean="0">
                <a:solidFill>
                  <a:schemeClr val="tx1"/>
                </a:solidFill>
              </a:rPr>
              <a:t>»</a:t>
            </a:r>
            <a:endParaRPr lang="ru-RU" sz="14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Текст 3"/>
          <p:cNvSpPr>
            <a:spLocks noGrp="1"/>
          </p:cNvSpPr>
          <p:nvPr>
            <p:ph type="body" sz="quarter" idx="1"/>
          </p:nvPr>
        </p:nvSpPr>
        <p:spPr>
          <a:xfrm>
            <a:off x="2555875" y="692150"/>
            <a:ext cx="3683000" cy="1800225"/>
          </a:xfrm>
          <a:solidFill>
            <a:srgbClr val="99FFCC"/>
          </a:solidFill>
        </p:spPr>
        <p:txBody>
          <a:bodyPr/>
          <a:lstStyle/>
          <a:p>
            <a:pPr algn="ctr"/>
            <a:r>
              <a:rPr lang="ru-RU" sz="1800" b="0" smtClean="0">
                <a:solidFill>
                  <a:schemeClr val="tx1"/>
                </a:solidFill>
              </a:rPr>
              <a:t>Создан </a:t>
            </a:r>
            <a:r>
              <a:rPr lang="ru-RU" sz="1800" smtClean="0">
                <a:solidFill>
                  <a:srgbClr val="FF0000"/>
                </a:solidFill>
              </a:rPr>
              <a:t>баннер </a:t>
            </a:r>
            <a:r>
              <a:rPr lang="ru-RU" sz="1800" b="0" smtClean="0">
                <a:solidFill>
                  <a:schemeClr val="tx1"/>
                </a:solidFill>
              </a:rPr>
              <a:t>на сайте управления образования администрации города Чебоксары                 «Организация питания»</a:t>
            </a:r>
          </a:p>
        </p:txBody>
      </p:sp>
      <p:pic>
        <p:nvPicPr>
          <p:cNvPr id="7" name="Объект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3068638"/>
            <a:ext cx="4121150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508104" y="3933056"/>
            <a:ext cx="1903193" cy="1903193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08912" cy="72008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целью изучения и выявления уровня организации качества питания детей ДОУ проведено анкетирование родителей</a:t>
            </a:r>
            <a:endParaRPr lang="ru-RU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"/>
          </p:nvPr>
        </p:nvSpPr>
        <p:spPr>
          <a:xfrm>
            <a:off x="395288" y="2276475"/>
            <a:ext cx="3657600" cy="658813"/>
          </a:xfrm>
          <a:prstGeom prst="roundRect">
            <a:avLst>
              <a:gd name="adj" fmla="val 27249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0" dirty="0" smtClean="0">
                <a:solidFill>
                  <a:schemeClr val="tx1"/>
                </a:solidFill>
              </a:rPr>
              <a:t>«Разнообразно ли  питание в детском саду?»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27651" name="Текст 15"/>
          <p:cNvSpPr>
            <a:spLocks noGrp="1"/>
          </p:cNvSpPr>
          <p:nvPr>
            <p:ph type="body" sz="quarter" idx="3"/>
          </p:nvPr>
        </p:nvSpPr>
        <p:spPr>
          <a:xfrm>
            <a:off x="4832350" y="2205038"/>
            <a:ext cx="3657600" cy="658812"/>
          </a:xfrm>
          <a:prstGeom prst="roundRect">
            <a:avLst>
              <a:gd name="adj" fmla="val 31218"/>
            </a:avLst>
          </a:prstGeom>
          <a:solidFill>
            <a:srgbClr val="FFC000"/>
          </a:solidFill>
        </p:spPr>
        <p:txBody>
          <a:bodyPr/>
          <a:lstStyle/>
          <a:p>
            <a:pPr algn="ctr"/>
            <a:r>
              <a:rPr lang="ru-RU" sz="1800" b="0" smtClean="0">
                <a:solidFill>
                  <a:schemeClr val="tx1"/>
                </a:solidFill>
              </a:rPr>
              <a:t>«Устраивает ли вас качество питания в ДОУ?»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84725" y="5732463"/>
            <a:ext cx="1158875" cy="77311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1" name="Объект 3"/>
          <p:cNvGraphicFramePr>
            <a:graphicFrameLocks noGrp="1"/>
          </p:cNvGraphicFramePr>
          <p:nvPr>
            <p:ph sz="quarter" idx="2"/>
          </p:nvPr>
        </p:nvGraphicFramePr>
        <p:xfrm>
          <a:off x="467544" y="2996952"/>
          <a:ext cx="3143200" cy="3251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Объект 3"/>
          <p:cNvGraphicFramePr>
            <a:graphicFrameLocks noGrp="1"/>
          </p:cNvGraphicFramePr>
          <p:nvPr>
            <p:ph sz="quarter" idx="4"/>
          </p:nvPr>
        </p:nvGraphicFramePr>
        <p:xfrm>
          <a:off x="5148064" y="2924944"/>
          <a:ext cx="3009528" cy="3310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Текст 15"/>
          <p:cNvSpPr txBox="1">
            <a:spLocks/>
          </p:cNvSpPr>
          <p:nvPr/>
        </p:nvSpPr>
        <p:spPr>
          <a:xfrm>
            <a:off x="468313" y="1125538"/>
            <a:ext cx="7920037" cy="657225"/>
          </a:xfrm>
          <a:prstGeom prst="roundRect">
            <a:avLst>
              <a:gd name="adj" fmla="val 16667"/>
            </a:avLst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/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Родителям были заданы вопросы, обобщенные результаты которых представлены ниже в диаграммах.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63272" cy="779686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целью изучения и выявления уровня организации качества питания детей ДОУ проведено анкетирование родителей</a:t>
            </a:r>
            <a:endParaRPr lang="ru-RU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"/>
          </p:nvPr>
        </p:nvSpPr>
        <p:spPr>
          <a:xfrm>
            <a:off x="457200" y="1341438"/>
            <a:ext cx="3657600" cy="88741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0" dirty="0" smtClean="0">
                <a:solidFill>
                  <a:schemeClr val="tx1"/>
                </a:solidFill>
              </a:rPr>
              <a:t>«Предпочитаете ли вы готовить в семье блюда из овощей?»</a:t>
            </a:r>
            <a:endParaRPr lang="ru-RU" sz="1600" b="0" dirty="0">
              <a:solidFill>
                <a:schemeClr val="tx1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3"/>
          </p:nvPr>
        </p:nvSpPr>
        <p:spPr>
          <a:xfrm>
            <a:off x="4784725" y="1341438"/>
            <a:ext cx="3657600" cy="87312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0" dirty="0" smtClean="0">
                <a:solidFill>
                  <a:schemeClr val="tx1"/>
                </a:solidFill>
              </a:rPr>
              <a:t>«Какие продукты должны быть обязательными в питании ребенка?»</a:t>
            </a:r>
            <a:endParaRPr lang="ru-RU" sz="1600" b="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4725" y="5732463"/>
            <a:ext cx="1158875" cy="77311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9" name="Объект 3"/>
          <p:cNvGraphicFramePr>
            <a:graphicFrameLocks noGrp="1"/>
          </p:cNvGraphicFramePr>
          <p:nvPr>
            <p:ph sz="quarter" idx="2"/>
          </p:nvPr>
        </p:nvGraphicFramePr>
        <p:xfrm>
          <a:off x="457200" y="2362200"/>
          <a:ext cx="3657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Объект 3"/>
          <p:cNvGraphicFramePr>
            <a:graphicFrameLocks noGrp="1"/>
          </p:cNvGraphicFramePr>
          <p:nvPr>
            <p:ph sz="quarter" idx="4"/>
          </p:nvPr>
        </p:nvGraphicFramePr>
        <p:xfrm>
          <a:off x="4784540" y="2348880"/>
          <a:ext cx="3657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7467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cap="none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АНАЛИЗ АНКЕТ ПОКАЗАЛ, ЧТО БОЛЬШИНСТВО РОДИТЕЛЕЙ (87%) </a:t>
            </a:r>
            <a:r>
              <a:rPr lang="ru-RU" sz="2400" b="1" cap="none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УДОВЛЕТВОРЕНЫ </a:t>
            </a:r>
            <a:r>
              <a:rPr lang="ru-RU" sz="2400" b="1" cap="none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КАЧЕСТВОМ ПИТАНИЯ В ДЕТСКОМ САДУ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68313" y="1436688"/>
            <a:ext cx="4535487" cy="31353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652006" y="4869387"/>
            <a:ext cx="1695027" cy="1656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347864" y="4869387"/>
            <a:ext cx="1760352" cy="17185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/>
            </a:extLst>
          </a:blip>
          <a:srcRect l="16857" t="7748" r="13143" b="10984"/>
          <a:stretch/>
        </p:blipFill>
        <p:spPr>
          <a:xfrm>
            <a:off x="858930" y="4941167"/>
            <a:ext cx="1918549" cy="16705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/>
            </a:extLst>
          </a:blip>
          <a:srcRect l="16139" t="9398" r="16926" b="10857"/>
          <a:stretch/>
        </p:blipFill>
        <p:spPr>
          <a:xfrm>
            <a:off x="5652006" y="2837500"/>
            <a:ext cx="1709637" cy="1527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948264" y="1401949"/>
            <a:ext cx="1619514" cy="1497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002588" cy="1295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</a:rPr>
              <a:t>В вопросах организации питания в городе многое сделано, 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но впереди - много интересной работы всех специалистов и работников  детских садов и администрации города,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 чтобы питание наших детей было качественным</a:t>
            </a:r>
            <a:r>
              <a:rPr lang="ru-RU" sz="1600" b="1" dirty="0">
                <a:solidFill>
                  <a:srgbClr val="FF0000"/>
                </a:solidFill>
              </a:rPr>
              <a:t>, сбалансированным и правильным! 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11560" y="3861048"/>
            <a:ext cx="3509199" cy="2707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17866" y="1556792"/>
            <a:ext cx="3488447" cy="2194881"/>
          </a:xfrm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b="11717"/>
          <a:stretch/>
        </p:blipFill>
        <p:spPr>
          <a:xfrm>
            <a:off x="4407388" y="3913885"/>
            <a:ext cx="3929624" cy="2601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346575" y="1700213"/>
            <a:ext cx="4051300" cy="1693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+mn-lt"/>
              </a:rPr>
              <a:t>П</a:t>
            </a:r>
            <a:r>
              <a:rPr lang="ru-RU" sz="1050" b="1" dirty="0">
                <a:latin typeface="+mn-lt"/>
              </a:rPr>
              <a:t>риказом </a:t>
            </a:r>
            <a:r>
              <a:rPr lang="ru-RU" sz="1050" b="1" dirty="0">
                <a:latin typeface="+mn-lt"/>
              </a:rPr>
              <a:t>управления образования </a:t>
            </a:r>
            <a:r>
              <a:rPr lang="ru-RU" sz="1050" b="1" dirty="0">
                <a:latin typeface="+mn-lt"/>
              </a:rPr>
              <a:t>администрации города Чебоксары (от 27.12.2013 </a:t>
            </a:r>
            <a:r>
              <a:rPr lang="ru-RU" sz="1050" b="1" dirty="0">
                <a:latin typeface="+mn-lt"/>
              </a:rPr>
              <a:t>№</a:t>
            </a:r>
            <a:r>
              <a:rPr lang="ru-RU" sz="1050" b="1" dirty="0">
                <a:latin typeface="+mn-lt"/>
              </a:rPr>
              <a:t>1016 ) утвержден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F0000"/>
                </a:solidFill>
                <a:latin typeface="+mn-lt"/>
              </a:rPr>
              <a:t>ПЛАН </a:t>
            </a:r>
            <a:r>
              <a:rPr lang="ru-RU" sz="1200" b="1" dirty="0">
                <a:solidFill>
                  <a:srgbClr val="FF0000"/>
                </a:solidFill>
                <a:latin typeface="+mn-lt"/>
              </a:rPr>
              <a:t>МЕРОПРИЯТИЙ </a:t>
            </a:r>
            <a:r>
              <a:rPr lang="ru-RU" sz="1200" b="1" dirty="0">
                <a:latin typeface="+mn-lt"/>
              </a:rPr>
              <a:t>УПРАВЛЕНИЯ ОБРАЗОВАНИЯ АДМИНИСТРАЦИИ ГОРОДА ЧЕБОКСАРЫ ПО КОНТРОЛЮ ЗА ОРГАНИЗАЦИЕЙ ПИТАНИЯ И КАЧЕСТВОМ ПОСТАВЛЯЕМЫХ ПРОДУКТОВ ПИТАНИЯ В ОБРАЗОВАТЕЛЬНЫЕ УЧРЕЖДЕНИЯ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+mn-lt"/>
              </a:rPr>
              <a:t>НА 2014 ГОД</a:t>
            </a:r>
            <a:r>
              <a:rPr lang="ru-RU" sz="1200" b="1" dirty="0">
                <a:latin typeface="+mn-lt"/>
              </a:rPr>
              <a:t>.</a:t>
            </a:r>
            <a:endParaRPr lang="ru-RU" sz="2000" b="1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5"/>
          <p:cNvSpPr>
            <a:spLocks noGrp="1"/>
          </p:cNvSpPr>
          <p:nvPr>
            <p:ph sz="quarter" idx="1"/>
          </p:nvPr>
        </p:nvSpPr>
        <p:spPr>
          <a:xfrm>
            <a:off x="539750" y="115888"/>
            <a:ext cx="8002588" cy="16129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r>
              <a:rPr lang="ru-RU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Организация питания воспитанников дошкольных образовательных учреждений  полностью возложена </a:t>
            </a:r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r>
              <a:rPr lang="ru-RU" b="1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на  образовательное учреждение</a:t>
            </a:r>
            <a:r>
              <a:rPr lang="ru-RU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1026" name="Picture 2" descr="E:\фото к фильму про питание\4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3995936" y="1844824"/>
            <a:ext cx="3260187" cy="2205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572000" y="4365104"/>
            <a:ext cx="3366477" cy="22443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83568" y="2276871"/>
            <a:ext cx="2734016" cy="38316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7467600" cy="9223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700" b="1" cap="none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ОРГАНИЗАЦИЯ ПИТАНИЯ ОСУЩЕСТВЛЯЕТСЯ В СООТВЕТСТВИИ С ДОКУМЕНТАМИ: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sz="quarter" idx="1"/>
          </p:nvPr>
        </p:nvSpPr>
        <p:spPr>
          <a:xfrm>
            <a:off x="395288" y="1268413"/>
            <a:ext cx="4681537" cy="511333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1400" smtClean="0">
                <a:cs typeface="Tahoma" pitchFamily="34" charset="0"/>
              </a:rPr>
              <a:t>Закон Российской Федерации от 7 февраля 1992 № 2300-I «О защите прав потребителей»</a:t>
            </a:r>
          </a:p>
          <a:p>
            <a:pPr>
              <a:spcBef>
                <a:spcPct val="0"/>
              </a:spcBef>
            </a:pPr>
            <a:r>
              <a:rPr lang="ru-RU" sz="1400" smtClean="0">
                <a:cs typeface="Tahoma" pitchFamily="34" charset="0"/>
              </a:rPr>
              <a:t>Федеральный закон от 30 марта 1999 г. № 52-ФЗ «О санитарно-эпидемиологическом благополучии населения»</a:t>
            </a:r>
          </a:p>
          <a:p>
            <a:pPr>
              <a:spcBef>
                <a:spcPct val="0"/>
              </a:spcBef>
            </a:pPr>
            <a:r>
              <a:rPr lang="ru-RU" sz="1400" smtClean="0">
                <a:cs typeface="Tahoma" pitchFamily="34" charset="0"/>
              </a:rPr>
              <a:t>Федеральный закон от 2 января 2000 г. № 29-ФЗ «О качестве и безопасности пищевых продуктов»</a:t>
            </a:r>
          </a:p>
          <a:p>
            <a:pPr>
              <a:spcBef>
                <a:spcPct val="0"/>
              </a:spcBef>
            </a:pPr>
            <a:r>
              <a:rPr lang="ru-RU" sz="1400" smtClean="0">
                <a:cs typeface="Tahoma" pitchFamily="34" charset="0"/>
              </a:rPr>
              <a:t>Федеральный закон от 5 апреля 2013 года №44-ФЗ «О контрактной системе в сфере закупок товаров, работ, услуг для обеспечения государственных и муниципальных нужд»</a:t>
            </a:r>
          </a:p>
          <a:p>
            <a:pPr>
              <a:spcBef>
                <a:spcPct val="0"/>
              </a:spcBef>
            </a:pPr>
            <a:r>
              <a:rPr lang="ru-RU" sz="1400" smtClean="0">
                <a:cs typeface="Tahoma" pitchFamily="34" charset="0"/>
              </a:rPr>
              <a:t>Санитарно-эпидемиологические правила и нормативы СанПиН 2.4.1.3049-13 «Санитарно-эпидемиологические требования к устройству, содержанию и организации режима работы в дошкольных образовательных организациях» (постановление Главного государственного санитарного врача Российской Федерации от 15 мая 2013 г. № 26)</a:t>
            </a:r>
          </a:p>
          <a:p>
            <a:pPr>
              <a:spcBef>
                <a:spcPct val="0"/>
              </a:spcBef>
            </a:pPr>
            <a:r>
              <a:rPr lang="ru-RU" sz="1400" smtClean="0">
                <a:cs typeface="Tahoma" pitchFamily="34" charset="0"/>
              </a:rPr>
              <a:t>Технический регламент таможенного союза от 9 декабря 2011 года №880 «О безопасности пищевой продукции»</a:t>
            </a:r>
          </a:p>
          <a:p>
            <a:pPr>
              <a:spcBef>
                <a:spcPct val="0"/>
              </a:spcBef>
            </a:pPr>
            <a:r>
              <a:rPr lang="ru-RU" sz="1200" smtClean="0">
                <a:cs typeface="Tahoma" pitchFamily="34" charset="0"/>
              </a:rPr>
              <a:t>Более подробно все документы размещены на сайте управления образования </a:t>
            </a:r>
            <a:r>
              <a:rPr lang="en-US" sz="1200" smtClean="0">
                <a:solidFill>
                  <a:srgbClr val="0000CC"/>
                </a:solidFill>
                <a:cs typeface="Tahoma" pitchFamily="34" charset="0"/>
              </a:rPr>
              <a:t>http://gov.cap.ru/SiteMap.aspx?gov_id=139&amp;id=1509216</a:t>
            </a:r>
            <a:endParaRPr lang="ru-RU" sz="1200" smtClean="0">
              <a:solidFill>
                <a:srgbClr val="0000CC"/>
              </a:solidFill>
              <a:cs typeface="Tahom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796136" y="894145"/>
            <a:ext cx="1485427" cy="18722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45781" y="3501008"/>
            <a:ext cx="2252837" cy="16030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057337" y="1556792"/>
            <a:ext cx="1567700" cy="208696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385709" y="5013176"/>
            <a:ext cx="2257855" cy="16030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08963" cy="7064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800" b="1" cap="none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ПИЩА ГОТОВИТСЯ НА ПИЩЕБЛОКЕ, КОТОРЫЙ ОБОРУДОВАН НЕОБХОДИМЫМ ТЕХНОЛОГИЧЕСКИМ И ХОЛОДИЛЬНЫМ ОБОРУДОВАНИЕМ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79459" y="3573016"/>
            <a:ext cx="3745685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7544" y="908720"/>
            <a:ext cx="3873624" cy="2582416"/>
          </a:xfrm>
          <a:effectLst>
            <a:softEdge rad="11250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44007" y="908720"/>
            <a:ext cx="3552395" cy="2664296"/>
          </a:xfrm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83968" y="3573016"/>
            <a:ext cx="3744416" cy="2889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4213" y="130175"/>
            <a:ext cx="7467600" cy="4905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700" b="1" cap="none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ПОСТАВКА ПРОДУКТОВ ПИТАНИЯ В ДОУ 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/>
            </a:extLst>
          </a:blip>
          <a:srcRect t="-2788" r="20128"/>
          <a:stretch/>
        </p:blipFill>
        <p:spPr>
          <a:xfrm>
            <a:off x="323528" y="3969530"/>
            <a:ext cx="3168352" cy="2718248"/>
          </a:xfrm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23850" y="620713"/>
            <a:ext cx="5624513" cy="3324225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r>
              <a:rPr lang="ru-RU" sz="1600">
                <a:latin typeface="Century Schoolbook" pitchFamily="18" charset="0"/>
                <a:cs typeface="Tahoma" pitchFamily="34" charset="0"/>
              </a:rPr>
              <a:t>Поставка продуктов питания в ДОУ осуществляется на основании Договора между </a:t>
            </a:r>
            <a:r>
              <a:rPr lang="ru-RU" sz="1600" b="1">
                <a:solidFill>
                  <a:srgbClr val="0000CC"/>
                </a:solidFill>
                <a:latin typeface="Century Schoolbook" pitchFamily="18" charset="0"/>
                <a:cs typeface="Tahoma" pitchFamily="34" charset="0"/>
              </a:rPr>
              <a:t>поставщиком и заказчиком. </a:t>
            </a:r>
          </a:p>
          <a:p>
            <a:r>
              <a:rPr lang="ru-RU" sz="1600">
                <a:latin typeface="Century Schoolbook" pitchFamily="18" charset="0"/>
                <a:cs typeface="Tahoma" pitchFamily="34" charset="0"/>
              </a:rPr>
              <a:t>Всего детские сады города Чебоксары обслуживают </a:t>
            </a:r>
            <a:r>
              <a:rPr lang="ru-RU" sz="1600" b="1">
                <a:latin typeface="Century Schoolbook" pitchFamily="18" charset="0"/>
                <a:cs typeface="Tahoma" pitchFamily="34" charset="0"/>
              </a:rPr>
              <a:t>более 10  </a:t>
            </a:r>
            <a:r>
              <a:rPr lang="ru-RU" sz="1600">
                <a:latin typeface="Century Schoolbook" pitchFamily="18" charset="0"/>
                <a:cs typeface="Tahoma" pitchFamily="34" charset="0"/>
              </a:rPr>
              <a:t>поставщиков:</a:t>
            </a:r>
          </a:p>
          <a:p>
            <a:pPr>
              <a:buFont typeface="Wingdings" pitchFamily="2" charset="2"/>
              <a:buChar char="Ø"/>
            </a:pPr>
            <a:r>
              <a:rPr lang="ru-RU" sz="1600">
                <a:latin typeface="Century Schoolbook" pitchFamily="18" charset="0"/>
                <a:cs typeface="Tahoma" pitchFamily="34" charset="0"/>
              </a:rPr>
              <a:t>ООО «Агентство по продовольствию»</a:t>
            </a:r>
          </a:p>
          <a:p>
            <a:pPr>
              <a:buFont typeface="Wingdings" pitchFamily="2" charset="2"/>
              <a:buChar char="Ø"/>
            </a:pPr>
            <a:r>
              <a:rPr lang="ru-RU" sz="1600">
                <a:latin typeface="Century Schoolbook" pitchFamily="18" charset="0"/>
                <a:cs typeface="Tahoma" pitchFamily="34" charset="0"/>
              </a:rPr>
              <a:t>ООО «Кулинар»</a:t>
            </a:r>
          </a:p>
          <a:p>
            <a:pPr>
              <a:buFont typeface="Wingdings" pitchFamily="2" charset="2"/>
              <a:buChar char="Ø"/>
            </a:pPr>
            <a:r>
              <a:rPr lang="ru-RU" sz="1600">
                <a:latin typeface="Century Schoolbook" pitchFamily="18" charset="0"/>
                <a:cs typeface="Tahoma" pitchFamily="34" charset="0"/>
              </a:rPr>
              <a:t>ООО «АЛЭИК»</a:t>
            </a:r>
          </a:p>
          <a:p>
            <a:pPr>
              <a:buFont typeface="Wingdings" pitchFamily="2" charset="2"/>
              <a:buChar char="Ø"/>
            </a:pPr>
            <a:r>
              <a:rPr lang="ru-RU" sz="1600">
                <a:latin typeface="Century Schoolbook" pitchFamily="18" charset="0"/>
                <a:cs typeface="Tahoma" pitchFamily="34" charset="0"/>
              </a:rPr>
              <a:t>ООО «Премиум»</a:t>
            </a:r>
          </a:p>
          <a:p>
            <a:pPr>
              <a:buFont typeface="Wingdings" pitchFamily="2" charset="2"/>
              <a:buChar char="Ø"/>
            </a:pPr>
            <a:r>
              <a:rPr lang="ru-RU" sz="1600">
                <a:latin typeface="Century Schoolbook" pitchFamily="18" charset="0"/>
                <a:cs typeface="Tahoma" pitchFamily="34" charset="0"/>
              </a:rPr>
              <a:t>ООО «Компания «АГРА»</a:t>
            </a:r>
          </a:p>
          <a:p>
            <a:pPr>
              <a:buFont typeface="Wingdings" pitchFamily="2" charset="2"/>
              <a:buChar char="Ø"/>
            </a:pPr>
            <a:r>
              <a:rPr lang="ru-RU" sz="1600">
                <a:latin typeface="Century Schoolbook" pitchFamily="18" charset="0"/>
                <a:cs typeface="Tahoma" pitchFamily="34" charset="0"/>
              </a:rPr>
              <a:t>ИП Алексеева Н.Ю.</a:t>
            </a:r>
          </a:p>
          <a:p>
            <a:pPr>
              <a:buFont typeface="Wingdings" pitchFamily="2" charset="2"/>
              <a:buChar char="Ø"/>
            </a:pPr>
            <a:r>
              <a:rPr lang="ru-RU" sz="1600">
                <a:latin typeface="Century Schoolbook" pitchFamily="18" charset="0"/>
                <a:cs typeface="Tahoma" pitchFamily="34" charset="0"/>
              </a:rPr>
              <a:t>Казенное унитарное предприятие ЧР «Продовольственный фонд ЧР»  </a:t>
            </a:r>
            <a:r>
              <a:rPr lang="ru-RU">
                <a:latin typeface="Century Schoolbook" pitchFamily="18" charset="0"/>
              </a:rPr>
              <a:t>и др.</a:t>
            </a:r>
          </a:p>
        </p:txBody>
      </p:sp>
      <p:sp>
        <p:nvSpPr>
          <p:cNvPr id="18436" name="TextBox 12"/>
          <p:cNvSpPr txBox="1">
            <a:spLocks noChangeArrowheads="1"/>
          </p:cNvSpPr>
          <p:nvPr/>
        </p:nvSpPr>
        <p:spPr bwMode="auto">
          <a:xfrm>
            <a:off x="3348038" y="4506913"/>
            <a:ext cx="2952750" cy="1754187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>Прием продуктов в ДОУ производит ответственное лицо (кладовщик или завхоз) в соответствии с требованиями СанПиН 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/>
            </a:extLst>
          </a:blip>
          <a:srcRect l="24498" t="22931"/>
          <a:stretch/>
        </p:blipFill>
        <p:spPr>
          <a:xfrm>
            <a:off x="5948406" y="980728"/>
            <a:ext cx="2746104" cy="2130045"/>
          </a:xfrm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321761" y="3573016"/>
            <a:ext cx="2159394" cy="297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543800" cy="492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700" b="1" cap="none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ПРОЦЕСС ОРГАНИЗАЦИИ ПИТАНИЯ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99086" y="4077072"/>
            <a:ext cx="2208247" cy="1944216"/>
          </a:xfrm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1"/>
          </p:nvPr>
        </p:nvSpPr>
        <p:spPr>
          <a:xfrm>
            <a:off x="611188" y="1052513"/>
            <a:ext cx="3657600" cy="25209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600" b="0" dirty="0">
                <a:solidFill>
                  <a:schemeClr val="tx1"/>
                </a:solidFill>
              </a:rPr>
              <a:t>Образовательные учреждения  </a:t>
            </a:r>
            <a:r>
              <a:rPr lang="ru-RU" sz="1600" b="0" dirty="0" smtClean="0">
                <a:solidFill>
                  <a:schemeClr val="tx1"/>
                </a:solidFill>
              </a:rPr>
              <a:t>в 2013 году размещали </a:t>
            </a:r>
            <a:r>
              <a:rPr lang="ru-RU" sz="1600" dirty="0">
                <a:solidFill>
                  <a:srgbClr val="FF0000"/>
                </a:solidFill>
              </a:rPr>
              <a:t>заказ</a:t>
            </a:r>
            <a:r>
              <a:rPr lang="ru-RU" sz="1600" b="0" dirty="0">
                <a:solidFill>
                  <a:schemeClr val="tx1"/>
                </a:solidFill>
              </a:rPr>
              <a:t> на приобретение социально-значимых продовольственных товаров путем запроса котировок цен, если цена контракта не </a:t>
            </a:r>
            <a:r>
              <a:rPr lang="ru-RU" sz="1600" b="0" dirty="0" smtClean="0">
                <a:solidFill>
                  <a:schemeClr val="tx1"/>
                </a:solidFill>
              </a:rPr>
              <a:t>превышала          500 тыс. руб., или  проводили </a:t>
            </a:r>
            <a:r>
              <a:rPr lang="ru-RU" sz="1600" dirty="0" smtClean="0">
                <a:solidFill>
                  <a:srgbClr val="FF0000"/>
                </a:solidFill>
              </a:rPr>
              <a:t>аукцион</a:t>
            </a:r>
            <a:r>
              <a:rPr lang="ru-RU" sz="1600" b="0" dirty="0" smtClean="0">
                <a:solidFill>
                  <a:schemeClr val="tx1"/>
                </a:solidFill>
              </a:rPr>
              <a:t> </a:t>
            </a:r>
            <a:r>
              <a:rPr lang="ru-RU" sz="1600" b="0" dirty="0">
                <a:solidFill>
                  <a:schemeClr val="tx1"/>
                </a:solidFill>
              </a:rPr>
              <a:t>в электронной </a:t>
            </a:r>
            <a:r>
              <a:rPr lang="ru-RU" sz="1600" b="0" dirty="0" smtClean="0">
                <a:solidFill>
                  <a:schemeClr val="tx1"/>
                </a:solidFill>
              </a:rPr>
              <a:t>форме</a:t>
            </a:r>
            <a:endParaRPr lang="ru-RU" sz="1600" b="0" dirty="0">
              <a:solidFill>
                <a:schemeClr val="tx1"/>
              </a:solidFill>
            </a:endParaRPr>
          </a:p>
        </p:txBody>
      </p:sp>
      <p:sp>
        <p:nvSpPr>
          <p:cNvPr id="19460" name="Текст 7"/>
          <p:cNvSpPr>
            <a:spLocks noGrp="1"/>
          </p:cNvSpPr>
          <p:nvPr>
            <p:ph type="body" sz="quarter" idx="3"/>
          </p:nvPr>
        </p:nvSpPr>
        <p:spPr>
          <a:xfrm>
            <a:off x="611188" y="3789363"/>
            <a:ext cx="3816350" cy="2447925"/>
          </a:xfrm>
          <a:solidFill>
            <a:srgbClr val="CCFF99"/>
          </a:solidFill>
        </p:spPr>
        <p:txBody>
          <a:bodyPr/>
          <a:lstStyle/>
          <a:p>
            <a:r>
              <a:rPr lang="ru-RU" sz="1600" b="0" smtClean="0">
                <a:solidFill>
                  <a:srgbClr val="FF0000"/>
                </a:solidFill>
              </a:rPr>
              <a:t>Закупка </a:t>
            </a:r>
            <a:r>
              <a:rPr lang="ru-RU" sz="1600" b="0" smtClean="0">
                <a:solidFill>
                  <a:schemeClr val="tx1"/>
                </a:solidFill>
              </a:rPr>
              <a:t>продуктов питания проводится по рекомендованным ценам, которые пересматриваются ежеквартально и согласовываются с отделом ценовой политики и тарифов администрации города Чебоксары</a:t>
            </a:r>
          </a:p>
          <a:p>
            <a:endParaRPr lang="ru-RU" sz="1400" smtClean="0">
              <a:solidFill>
                <a:schemeClr val="tx1"/>
              </a:solidFill>
            </a:endParaRPr>
          </a:p>
        </p:txBody>
      </p:sp>
      <p:sp>
        <p:nvSpPr>
          <p:cNvPr id="19461" name="Объект 2"/>
          <p:cNvSpPr txBox="1">
            <a:spLocks/>
          </p:cNvSpPr>
          <p:nvPr/>
        </p:nvSpPr>
        <p:spPr bwMode="auto">
          <a:xfrm>
            <a:off x="611188" y="4941888"/>
            <a:ext cx="81470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endParaRPr lang="ru-RU" sz="2400">
              <a:latin typeface="Century Schoolbook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355976" y="908720"/>
            <a:ext cx="4212468" cy="2808312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497888" cy="7921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cap="none" smtClean="0">
                <a:solidFill>
                  <a:srgbClr val="0000CC"/>
                </a:solidFill>
                <a:cs typeface="Tahoma" pitchFamily="34" charset="0"/>
              </a:rPr>
              <a:t>В ОСНОВУ </a:t>
            </a:r>
            <a:r>
              <a:rPr lang="ru-RU" sz="1400" b="1" cap="none" smtClean="0">
                <a:solidFill>
                  <a:srgbClr val="FF0000"/>
                </a:solidFill>
                <a:cs typeface="Tahoma" pitchFamily="34" charset="0"/>
              </a:rPr>
              <a:t>КАЧЕСТВЕННОГО СБАЛАНСИРОВАННОГО ПИТАНИЯ </a:t>
            </a:r>
            <a:r>
              <a:rPr lang="ru-RU" sz="1400" b="1" cap="none" smtClean="0">
                <a:solidFill>
                  <a:srgbClr val="0000CC"/>
                </a:solidFill>
                <a:cs typeface="Tahoma" pitchFamily="34" charset="0"/>
              </a:rPr>
              <a:t>ЗАЛОЖЕНО ПИТАНИЕ, ОТВЕЧАЮЩЕЕ ВОЗРАСТНЫМ И ФИЗИОЛОГИЧЕСКИМ ПОТРЕБНОСТЯМ ДЕТСКОГО ОРГАНИЗМА. </a:t>
            </a:r>
            <a:br>
              <a:rPr lang="ru-RU" sz="1400" b="1" cap="none" smtClean="0">
                <a:solidFill>
                  <a:srgbClr val="0000CC"/>
                </a:solidFill>
                <a:cs typeface="Tahoma" pitchFamily="34" charset="0"/>
              </a:rPr>
            </a:br>
            <a:r>
              <a:rPr lang="ru-RU" sz="1200" b="1" cap="none" smtClean="0">
                <a:solidFill>
                  <a:srgbClr val="0000CC"/>
                </a:solidFill>
                <a:cs typeface="Tahoma" pitchFamily="34" charset="0"/>
              </a:rPr>
              <a:t>ПИТАНИЕ ОСУЩЕСТВЛЯЕТСЯ НА ОСНОВЕ СУТОЧНОГО НАБОРА ПРОДУКТОВ ПИТАНИЯ ДЕТЕЙ В ДОУ </a:t>
            </a:r>
            <a:br>
              <a:rPr lang="ru-RU" sz="1200" b="1" cap="none" smtClean="0">
                <a:solidFill>
                  <a:srgbClr val="0000CC"/>
                </a:solidFill>
                <a:cs typeface="Tahoma" pitchFamily="34" charset="0"/>
              </a:rPr>
            </a:br>
            <a:r>
              <a:rPr lang="ru-RU" sz="1200" b="1" cap="none" smtClean="0">
                <a:solidFill>
                  <a:srgbClr val="0000CC"/>
                </a:solidFill>
                <a:cs typeface="Tahoma" pitchFamily="34" charset="0"/>
              </a:rPr>
              <a:t>(Г, МЛ, НА 1 РЕБЕНКА/СУТКИ)  САНПИН 2.4.1.3049-13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</p:nvPr>
        </p:nvGraphicFramePr>
        <p:xfrm>
          <a:off x="179388" y="981075"/>
          <a:ext cx="8569325" cy="568483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4486432"/>
                <a:gridCol w="1181781"/>
                <a:gridCol w="1181781"/>
                <a:gridCol w="859479"/>
                <a:gridCol w="859479"/>
              </a:tblGrid>
              <a:tr h="14954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</a:rPr>
                        <a:t>    </a:t>
                      </a:r>
                      <a:endParaRPr lang="ru-RU" sz="8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2060"/>
                          </a:solidFill>
                          <a:effectLst/>
                        </a:rPr>
                        <a:t>Наименование 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</a:rPr>
                        <a:t>пищевого продукта   </a:t>
                      </a:r>
                      <a:r>
                        <a:rPr lang="ru-RU" sz="800" b="1" dirty="0" smtClean="0">
                          <a:solidFill>
                            <a:srgbClr val="002060"/>
                          </a:solidFill>
                          <a:effectLst/>
                        </a:rPr>
                        <a:t>или 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</a:rPr>
                        <a:t>группы пищевых продуктов      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      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</a:rPr>
                        <a:t>Количество продуктов  </a:t>
                      </a:r>
                      <a:r>
                        <a:rPr lang="ru-RU" sz="80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</a:rPr>
                        <a:t>в зависимости от возраста детей 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3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</a:rPr>
                        <a:t>  в г, мл, брутто  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</a:rPr>
                        <a:t>  в г, мл,   </a:t>
                      </a:r>
                      <a:r>
                        <a:rPr lang="ru-RU" sz="800" b="1" dirty="0" smtClean="0">
                          <a:solidFill>
                            <a:srgbClr val="002060"/>
                          </a:solidFill>
                          <a:effectLst/>
                        </a:rPr>
                        <a:t>нетто    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</a:rPr>
                        <a:t>  1 - 3  </a:t>
                      </a:r>
                      <a:r>
                        <a:rPr lang="ru-RU" sz="800" b="1" dirty="0" smtClean="0">
                          <a:solidFill>
                            <a:srgbClr val="002060"/>
                          </a:solidFill>
                          <a:effectLst/>
                        </a:rPr>
                        <a:t>года   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</a:rPr>
                        <a:t>  3 - 7  </a:t>
                      </a:r>
                      <a:r>
                        <a:rPr lang="ru-RU" sz="80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</a:rPr>
                        <a:t>лет   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</a:rPr>
                        <a:t>1 - 3 </a:t>
                      </a:r>
                      <a:r>
                        <a:rPr lang="ru-RU" sz="800" b="1" dirty="0" smtClean="0">
                          <a:solidFill>
                            <a:srgbClr val="002060"/>
                          </a:solidFill>
                          <a:effectLst/>
                        </a:rPr>
                        <a:t>года 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</a:rPr>
                        <a:t>3 - </a:t>
                      </a:r>
                      <a:r>
                        <a:rPr lang="ru-RU" sz="800" b="1" dirty="0" smtClean="0">
                          <a:solidFill>
                            <a:srgbClr val="002060"/>
                          </a:solidFill>
                          <a:effectLst/>
                        </a:rPr>
                        <a:t>7 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</a:rPr>
                        <a:t>лет  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</a:tr>
              <a:tr h="121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Молоко и кисломолочные продукты с </a:t>
                      </a:r>
                      <a:r>
                        <a:rPr lang="ru-RU" sz="900" dirty="0" err="1" smtClean="0">
                          <a:effectLst/>
                        </a:rPr>
                        <a:t>м.д.ж</a:t>
                      </a:r>
                      <a:r>
                        <a:rPr lang="ru-RU" sz="900" dirty="0">
                          <a:effectLst/>
                        </a:rPr>
                        <a:t>. не ниже 2,5%                    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 390 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 450 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390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450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</a:tr>
              <a:tr h="121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Творог, творожные изделия с </a:t>
                      </a:r>
                      <a:r>
                        <a:rPr lang="ru-RU" sz="900" dirty="0" err="1">
                          <a:effectLst/>
                        </a:rPr>
                        <a:t>м.д.ж</a:t>
                      </a:r>
                      <a:r>
                        <a:rPr lang="ru-RU" sz="900" dirty="0">
                          <a:effectLst/>
                        </a:rPr>
                        <a:t>. не </a:t>
                      </a:r>
                      <a:r>
                        <a:rPr lang="ru-RU" sz="900" dirty="0" smtClean="0">
                          <a:effectLst/>
                        </a:rPr>
                        <a:t>менее </a:t>
                      </a:r>
                      <a:r>
                        <a:rPr lang="ru-RU" sz="900" dirty="0">
                          <a:effectLst/>
                        </a:rPr>
                        <a:t>5%            </a:t>
                      </a:r>
                      <a:r>
                        <a:rPr lang="ru-RU" sz="900" dirty="0" smtClean="0">
                          <a:effectLst/>
                        </a:rPr>
                        <a:t>                  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 30  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 40  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30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40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</a:tr>
              <a:tr h="121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Сметана с </a:t>
                      </a:r>
                      <a:r>
                        <a:rPr lang="ru-RU" sz="900" dirty="0" err="1">
                          <a:effectLst/>
                        </a:rPr>
                        <a:t>м.д.ж</a:t>
                      </a:r>
                      <a:r>
                        <a:rPr lang="ru-RU" sz="900" dirty="0">
                          <a:effectLst/>
                        </a:rPr>
                        <a:t>. не более 15%          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  9  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 11  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9 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11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</a:tr>
              <a:tr h="121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Сыр твердый                            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 4,3 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 6,4 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4 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6 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</a:tr>
              <a:tr h="121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Мясо (бескостное/на кости)             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55/68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60,5/75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50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55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</a:tr>
              <a:tr h="1945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Птица (куры 1 кат. </a:t>
                      </a:r>
                      <a:r>
                        <a:rPr lang="ru-RU" sz="900" dirty="0" err="1">
                          <a:effectLst/>
                        </a:rPr>
                        <a:t>потр</a:t>
                      </a:r>
                      <a:r>
                        <a:rPr lang="ru-RU" sz="900" dirty="0">
                          <a:effectLst/>
                        </a:rPr>
                        <a:t>./цыплята- </a:t>
                      </a:r>
                      <a:r>
                        <a:rPr lang="ru-RU" sz="900" dirty="0" smtClean="0">
                          <a:effectLst/>
                        </a:rPr>
                        <a:t>бройлеры </a:t>
                      </a:r>
                      <a:r>
                        <a:rPr lang="ru-RU" sz="900" dirty="0">
                          <a:effectLst/>
                        </a:rPr>
                        <a:t>1 кат. </a:t>
                      </a:r>
                      <a:r>
                        <a:rPr lang="ru-RU" sz="900" dirty="0" err="1">
                          <a:effectLst/>
                        </a:rPr>
                        <a:t>потр</a:t>
                      </a:r>
                      <a:r>
                        <a:rPr lang="ru-RU" sz="900" dirty="0">
                          <a:effectLst/>
                        </a:rPr>
                        <a:t>./индейка 1 </a:t>
                      </a:r>
                      <a:r>
                        <a:rPr lang="ru-RU" sz="900" dirty="0" err="1" smtClean="0">
                          <a:effectLst/>
                        </a:rPr>
                        <a:t>кат.потр</a:t>
                      </a:r>
                      <a:r>
                        <a:rPr lang="ru-RU" sz="900" dirty="0">
                          <a:effectLst/>
                        </a:rPr>
                        <a:t>.)                                 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23/23/22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27/27/26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20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24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</a:tr>
              <a:tr h="121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Рыба (филе), в </a:t>
                      </a:r>
                      <a:r>
                        <a:rPr lang="ru-RU" sz="900" dirty="0" err="1">
                          <a:effectLst/>
                        </a:rPr>
                        <a:t>т.ч</a:t>
                      </a:r>
                      <a:r>
                        <a:rPr lang="ru-RU" sz="900" dirty="0">
                          <a:effectLst/>
                        </a:rPr>
                        <a:t>. филе слабо- или  </a:t>
                      </a:r>
                      <a:r>
                        <a:rPr lang="ru-RU" sz="900" dirty="0" smtClean="0">
                          <a:effectLst/>
                        </a:rPr>
                        <a:t>малосоленое            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 34  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 39  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32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37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</a:tr>
              <a:tr h="121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Колбасные изделия                      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  -  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  7  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- 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6,9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</a:tr>
              <a:tr h="121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Яйцо куриное столовое                  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0,5 шт.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0,6 шт.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20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24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</a:tr>
              <a:tr h="121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Картофель: с 01.09 по 31.10            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 160 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 187 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120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140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</a:tr>
              <a:tr h="121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          с 31.10 по 31.12            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 172 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 200 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120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140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</a:tr>
              <a:tr h="121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          с 31.12 по 28.02            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 185 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 215 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120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140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</a:tr>
              <a:tr h="121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          с 29.02 по 01.09            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 200 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 234 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120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140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</a:tr>
              <a:tr h="121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Овощи, зелень                          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 256 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 325 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205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260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</a:tr>
              <a:tr h="121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Фрукты (плоды) свежие                  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 108 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 114 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95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100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</a:tr>
              <a:tr h="121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Фрукты (плоды) сухие                   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  9  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 11  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9 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11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</a:tr>
              <a:tr h="121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Соки фруктовые (овощные)               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 100 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 100 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100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100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</a:tr>
              <a:tr h="1276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Напитки витаминизированные (готовый </a:t>
                      </a:r>
                      <a:r>
                        <a:rPr lang="ru-RU" sz="900" dirty="0" smtClean="0">
                          <a:effectLst/>
                        </a:rPr>
                        <a:t>напиток</a:t>
                      </a:r>
                      <a:r>
                        <a:rPr lang="ru-RU" sz="900" dirty="0">
                          <a:effectLst/>
                        </a:rPr>
                        <a:t>)                               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  -  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 50  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- 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50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</a:tr>
              <a:tr h="121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Хлеб ржаной (ржано-пшеничный)          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 40  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 50  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40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50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</a:tr>
              <a:tr h="121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Хлеб пшеничный или хлеб зерновой       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 60  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 80  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60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80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</a:tr>
              <a:tr h="121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Крупы (злаки), бобовые                 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 30  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 43  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30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43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</a:tr>
              <a:tr h="121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Макаронные изделия                     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  8  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 12  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8 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12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</a:tr>
              <a:tr h="121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Мука пшеничная хлебопекарная           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 25  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 29  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25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29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</a:tr>
              <a:tr h="121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Масло коровье </a:t>
                      </a:r>
                      <a:r>
                        <a:rPr lang="ru-RU" sz="900" dirty="0" err="1">
                          <a:effectLst/>
                        </a:rPr>
                        <a:t>сладкосливочное</a:t>
                      </a:r>
                      <a:r>
                        <a:rPr lang="ru-RU" sz="900" dirty="0">
                          <a:effectLst/>
                        </a:rPr>
                        <a:t>          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 18  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 21  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18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21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</a:tr>
              <a:tr h="121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Масло растительное                     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  9  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 11  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9 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11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</a:tr>
              <a:tr h="121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Кондитерские изделия                   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  7  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 20  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7 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20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</a:tr>
              <a:tr h="121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Чай, включая </a:t>
                      </a:r>
                      <a:r>
                        <a:rPr lang="ru-RU" sz="900" dirty="0" err="1">
                          <a:effectLst/>
                        </a:rPr>
                        <a:t>фиточай</a:t>
                      </a:r>
                      <a:r>
                        <a:rPr lang="ru-RU" sz="900" dirty="0">
                          <a:effectLst/>
                        </a:rPr>
                        <a:t>                   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 0,5 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 0,6 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0,5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0,6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</a:tr>
              <a:tr h="121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Какао-порошок                          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 0,5 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 0,6 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0,5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0,6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</a:tr>
              <a:tr h="121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Кофейный напиток                       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 1,0 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 1,2 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1,0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1,2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</a:tr>
              <a:tr h="121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Сахар                                  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 37  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 47  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37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47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</a:tr>
              <a:tr h="121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Дрожжи хлебопекарные                   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 0,4 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 0,5 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0,4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0,5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</a:tr>
              <a:tr h="121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Мука картофельная (крахмал)            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  2  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  3  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2 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3 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</a:tr>
              <a:tr h="121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Соль пищевая поваренная                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  4  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  6  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 4   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6 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</a:tr>
              <a:tr h="121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Хим. состав (без учета т/о)            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</a:tr>
              <a:tr h="121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Белок, г                               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59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73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</a:tr>
              <a:tr h="121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Жир, г                                 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56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 69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</a:tr>
              <a:tr h="121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Углеводы, г                            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215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275  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</a:tr>
              <a:tr h="685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Энергетическая ценность, ккал          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effectLst/>
                        </a:rPr>
                        <a:t> 1560 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effectLst/>
                        </a:rPr>
                        <a:t> 1963 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199" marR="27199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36904" cy="77809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Рекомендуемое распределение калорийности</a:t>
            </a:r>
            <a:b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между приемами пищи в 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b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СанПиН </a:t>
            </a:r>
            <a:r>
              <a:rPr lang="ru-RU" sz="1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2.4.1.3049-13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95536" y="1124744"/>
          <a:ext cx="813690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350" y="4365625"/>
            <a:ext cx="3276600" cy="2182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4536504" cy="7200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Режим питания 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детей</a:t>
            </a:r>
            <a:b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СанПиН 2.4.1.3049-13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1340768"/>
          <a:ext cx="46805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022892" y="620688"/>
            <a:ext cx="3564397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040836" y="3356992"/>
            <a:ext cx="361298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678</TotalTime>
  <Words>876</Words>
  <Application>Microsoft Office PowerPoint</Application>
  <PresentationFormat>Экран (4:3)</PresentationFormat>
  <Paragraphs>243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17</vt:i4>
      </vt:variant>
    </vt:vector>
  </HeadingPairs>
  <TitlesOfParts>
    <vt:vector size="31" baseType="lpstr">
      <vt:lpstr>Century Schoolbook</vt:lpstr>
      <vt:lpstr>Arial</vt:lpstr>
      <vt:lpstr>Wingdings</vt:lpstr>
      <vt:lpstr>Wingdings 2</vt:lpstr>
      <vt:lpstr>Calibri</vt:lpstr>
      <vt:lpstr>Tahoma</vt:lpstr>
      <vt:lpstr>Times New Roman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Слайд 1</vt:lpstr>
      <vt:lpstr>Слайд 2</vt:lpstr>
      <vt:lpstr>ОРГАНИЗАЦИЯ ПИТАНИЯ ОСУЩЕСТВЛЯЕТСЯ В СООТВЕТСТВИИ С ДОКУМЕНТАМИ:</vt:lpstr>
      <vt:lpstr>ПИЩА ГОТОВИТСЯ НА ПИЩЕБЛОКЕ, КОТОРЫЙ ОБОРУДОВАН НЕОБХОДИМЫМ ТЕХНОЛОГИЧЕСКИМ И ХОЛОДИЛЬНЫМ ОБОРУДОВАНИЕМ</vt:lpstr>
      <vt:lpstr>ПОСТАВКА ПРОДУКТОВ ПИТАНИЯ В ДОУ </vt:lpstr>
      <vt:lpstr>ПРОЦЕСС ОРГАНИЗАЦИИ ПИТАНИЯ</vt:lpstr>
      <vt:lpstr>В ОСНОВУ КАЧЕСТВЕННОГО СБАЛАНСИРОВАННОГО ПИТАНИЯ ЗАЛОЖЕНО ПИТАНИЕ, ОТВЕЧАЮЩЕЕ ВОЗРАСТНЫМ И ФИЗИОЛОГИЧЕСКИМ ПОТРЕБНОСТЯМ ДЕТСКОГО ОРГАНИЗМА.  ПИТАНИЕ ОСУЩЕСТВЛЯЕТСЯ НА ОСНОВЕ СУТОЧНОГО НАБОРА ПРОДУКТОВ ПИТАНИЯ ДЕТЕЙ В ДОУ  (Г, МЛ, НА 1 РЕБЕНКА/СУТКИ)  САНПИН 2.4.1.3049-13</vt:lpstr>
      <vt:lpstr>Слайд 8</vt:lpstr>
      <vt:lpstr>Слайд 9</vt:lpstr>
      <vt:lpstr>МЕРОПРИЯТИЯ ПО СОВЕРШЕНСТВОВАНИЮ ОРГАНИЗАЦИИ ПИТАНИЯ ВОСПИТАННИКОВ В ДОШКОЛЬНЫХ УЧРЕЖДЕНИЯХ</vt:lpstr>
      <vt:lpstr>Слайд 11</vt:lpstr>
      <vt:lpstr>Слайд 12</vt:lpstr>
      <vt:lpstr>Слайд 13</vt:lpstr>
      <vt:lpstr>Слайд 14</vt:lpstr>
      <vt:lpstr>Слайд 15</vt:lpstr>
      <vt:lpstr>АНАЛИЗ АНКЕТ ПОКАЗАЛ, ЧТО БОЛЬШИНСТВО РОДИТЕЛЕЙ (87%) УДОВЛЕТВОРЕНЫ КАЧЕСТВОМ ПИТАНИЯ В ДЕТСКОМ САДУ</vt:lpstr>
      <vt:lpstr>В ВОПРОСАХ ОРГАНИЗАЦИИ ПИТАНИЯ В ГОРОДЕ МНОГОЕ СДЕЛАНО,  НО ВПЕРЕДИ - МНОГО ИНТЕРЕСНОЙ РАБОТЫ ВСЕХ СПЕЦИАЛИСТОВ И РАБОТНИКОВ  ДЕТСКИХ САДОВ И АДМИНИСТРАЦИИ ГОРОДА,  ЧТОБЫ ПИТАНИЕ НАШИХ ДЕТЕЙ БЫЛО КАЧЕСТВЕННЫМ, СБАЛАНСИРОВАННЫМ И ПРАВИЛЬНЫМ!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питания в муниципальных образовательных учреждениях города Чебоксары в 2013году</dc:title>
  <dc:creator>Компьютер1</dc:creator>
  <cp:lastModifiedBy>Admin</cp:lastModifiedBy>
  <cp:revision>63</cp:revision>
  <dcterms:created xsi:type="dcterms:W3CDTF">2014-02-26T07:01:29Z</dcterms:created>
  <dcterms:modified xsi:type="dcterms:W3CDTF">2014-04-22T12:57:36Z</dcterms:modified>
</cp:coreProperties>
</file>